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83" r:id="rId1"/>
    <p:sldMasterId id="2147483648" r:id="rId2"/>
    <p:sldMasterId id="2147483687" r:id="rId3"/>
  </p:sldMasterIdLst>
  <p:notesMasterIdLst>
    <p:notesMasterId r:id="rId31"/>
  </p:notesMasterIdLst>
  <p:sldIdLst>
    <p:sldId id="383" r:id="rId4"/>
    <p:sldId id="457" r:id="rId5"/>
    <p:sldId id="508" r:id="rId6"/>
    <p:sldId id="551" r:id="rId7"/>
    <p:sldId id="671" r:id="rId8"/>
    <p:sldId id="557" r:id="rId9"/>
    <p:sldId id="655" r:id="rId10"/>
    <p:sldId id="656" r:id="rId11"/>
    <p:sldId id="658" r:id="rId12"/>
    <p:sldId id="659" r:id="rId13"/>
    <p:sldId id="660" r:id="rId14"/>
    <p:sldId id="661" r:id="rId15"/>
    <p:sldId id="662" r:id="rId16"/>
    <p:sldId id="663" r:id="rId17"/>
    <p:sldId id="664" r:id="rId18"/>
    <p:sldId id="665" r:id="rId19"/>
    <p:sldId id="666" r:id="rId20"/>
    <p:sldId id="657" r:id="rId21"/>
    <p:sldId id="667" r:id="rId22"/>
    <p:sldId id="668" r:id="rId23"/>
    <p:sldId id="669" r:id="rId24"/>
    <p:sldId id="648" r:id="rId25"/>
    <p:sldId id="649" r:id="rId26"/>
    <p:sldId id="566" r:id="rId27"/>
    <p:sldId id="444" r:id="rId28"/>
    <p:sldId id="670" r:id="rId29"/>
    <p:sldId id="417" r:id="rId30"/>
  </p:sldIdLst>
  <p:sldSz cx="12192000" cy="6858000"/>
  <p:notesSz cx="6802438" cy="9934575"/>
  <p:embeddedFontLst>
    <p:embeddedFont>
      <p:font typeface="HG꼬딕씨 40g" panose="02020603020101020101" pitchFamily="18" charset="-127"/>
      <p:regular r:id="rId32"/>
    </p:embeddedFont>
    <p:embeddedFont>
      <p:font typeface="HG꼬딕씨 60g" panose="02020603020101020101" pitchFamily="18" charset="-127"/>
      <p:regular r:id="rId33"/>
    </p:embeddedFont>
    <p:embeddedFont>
      <p:font typeface="a피오피네모" panose="02020600000000000000" pitchFamily="18" charset="-127"/>
      <p:regular r:id="rId34"/>
    </p:embeddedFont>
    <p:embeddedFont>
      <p:font typeface="HG꼬딕씨_Pro 60g" panose="02020603020101020101" pitchFamily="18" charset="-127"/>
      <p:regular r:id="rId35"/>
    </p:embeddedFont>
    <p:embeddedFont>
      <p:font typeface="맑은 고딕" panose="020B0503020000020004" pitchFamily="50" charset="-127"/>
      <p:regular r:id="rId36"/>
      <p:bold r:id="rId37"/>
    </p:embeddedFont>
    <p:embeddedFont>
      <p:font typeface="HG꼬딕씨 20g" panose="02020603020101020101" pitchFamily="18" charset="-127"/>
      <p:regular r:id="rId38"/>
    </p:embeddedFont>
    <p:embeddedFont>
      <p:font typeface="HG꼬딕씨 80g" panose="02020603020101020101" pitchFamily="18" charset="-127"/>
      <p:regular r:id="rId39"/>
    </p:embeddedFont>
    <p:embeddedFont>
      <p:font typeface="Adobe 고딕 Std B" panose="020B0800000000000000" pitchFamily="34" charset="-127"/>
      <p:bold r:id="rId40"/>
    </p:embeddedFont>
    <p:embeddedFont>
      <p:font typeface="HG꼬딕씨 99g" panose="02020603020101020101" pitchFamily="18" charset="-127"/>
      <p:regular r:id="rId4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9">
          <p15:clr>
            <a:srgbClr val="A4A3A4"/>
          </p15:clr>
        </p15:guide>
        <p15:guide id="2" pos="2142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widong LEE" initials="HL" lastIdx="1" clrIdx="0">
    <p:extLst>
      <p:ext uri="{19B8F6BF-5375-455C-9EA6-DF929625EA0E}">
        <p15:presenceInfo xmlns:p15="http://schemas.microsoft.com/office/powerpoint/2012/main" userId="Hwidong LEE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3DD6"/>
    <a:srgbClr val="A808A8"/>
    <a:srgbClr val="EE3A43"/>
    <a:srgbClr val="FF3D01"/>
    <a:srgbClr val="61CDA4"/>
    <a:srgbClr val="C5EDDE"/>
    <a:srgbClr val="6CC39D"/>
    <a:srgbClr val="48CBFD"/>
    <a:srgbClr val="FFE8AB"/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B777BD4-489C-4D91-8DBE-CBB906FA5D3C}" v="1" dt="2019-11-21T08:49:53.94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644" autoAdjust="0"/>
    <p:restoredTop sz="92634" autoAdjust="0"/>
  </p:normalViewPr>
  <p:slideViewPr>
    <p:cSldViewPr snapToGrid="0">
      <p:cViewPr varScale="1">
        <p:scale>
          <a:sx n="121" d="100"/>
          <a:sy n="121" d="100"/>
        </p:scale>
        <p:origin x="324" y="1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1" d="100"/>
          <a:sy n="51" d="100"/>
        </p:scale>
        <p:origin x="2976" y="78"/>
      </p:cViewPr>
      <p:guideLst>
        <p:guide orient="horz" pos="3129"/>
        <p:guide pos="2142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font" Target="fonts/font8.fntdata"/><Relationship Id="rId21" Type="http://schemas.openxmlformats.org/officeDocument/2006/relationships/slide" Target="slides/slide18.xml"/><Relationship Id="rId34" Type="http://schemas.openxmlformats.org/officeDocument/2006/relationships/font" Target="fonts/font3.fntdata"/><Relationship Id="rId42" Type="http://schemas.openxmlformats.org/officeDocument/2006/relationships/commentAuthors" Target="commentAuthors.xml"/><Relationship Id="rId50" Type="http://schemas.microsoft.com/office/2016/11/relationships/changesInfo" Target="changesInfos/changesInfo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font" Target="fonts/font5.fntdata"/><Relationship Id="rId49" Type="http://schemas.microsoft.com/office/2015/10/relationships/revisionInfo" Target="revisionInfo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notesMaster" Target="notesMasters/notesMaster1.xml"/><Relationship Id="rId44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font" Target="fonts/font4.fntdata"/><Relationship Id="rId43" Type="http://schemas.openxmlformats.org/officeDocument/2006/relationships/presProps" Target="presProp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openxmlformats.org/officeDocument/2006/relationships/tableStyles" Target="tableStyles.xml"/><Relationship Id="rId20" Type="http://schemas.openxmlformats.org/officeDocument/2006/relationships/slide" Target="slides/slide17.xml"/><Relationship Id="rId41" Type="http://schemas.openxmlformats.org/officeDocument/2006/relationships/font" Target="fonts/font10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widong LEE" userId="e0cc7a98-4032-42ed-bae6-35bd8123fc91" providerId="ADAL" clId="{EB777BD4-489C-4D91-8DBE-CBB906FA5D3C}"/>
    <pc:docChg chg="custSel modSld modMainMaster">
      <pc:chgData name="Hwidong LEE" userId="e0cc7a98-4032-42ed-bae6-35bd8123fc91" providerId="ADAL" clId="{EB777BD4-489C-4D91-8DBE-CBB906FA5D3C}" dt="2019-11-21T08:50:19.157" v="28" actId="20577"/>
      <pc:docMkLst>
        <pc:docMk/>
      </pc:docMkLst>
      <pc:sldChg chg="modSp">
        <pc:chgData name="Hwidong LEE" userId="e0cc7a98-4032-42ed-bae6-35bd8123fc91" providerId="ADAL" clId="{EB777BD4-489C-4D91-8DBE-CBB906FA5D3C}" dt="2019-11-21T08:49:54.720" v="14" actId="6549"/>
        <pc:sldMkLst>
          <pc:docMk/>
          <pc:sldMk cId="340342358" sldId="383"/>
        </pc:sldMkLst>
        <pc:spChg chg="mod">
          <ac:chgData name="Hwidong LEE" userId="e0cc7a98-4032-42ed-bae6-35bd8123fc91" providerId="ADAL" clId="{EB777BD4-489C-4D91-8DBE-CBB906FA5D3C}" dt="2019-11-21T08:49:53.944" v="13"/>
          <ac:spMkLst>
            <pc:docMk/>
            <pc:sldMk cId="340342358" sldId="383"/>
            <ac:spMk id="3" creationId="{0B9BCBA1-7726-4719-81D7-41AD945682B0}"/>
          </ac:spMkLst>
        </pc:spChg>
        <pc:spChg chg="mod">
          <ac:chgData name="Hwidong LEE" userId="e0cc7a98-4032-42ed-bae6-35bd8123fc91" providerId="ADAL" clId="{EB777BD4-489C-4D91-8DBE-CBB906FA5D3C}" dt="2019-11-21T08:49:54.720" v="14" actId="6549"/>
          <ac:spMkLst>
            <pc:docMk/>
            <pc:sldMk cId="340342358" sldId="383"/>
            <ac:spMk id="4" creationId="{5FA9281F-E692-412B-81E6-5E8D02496A53}"/>
          </ac:spMkLst>
        </pc:spChg>
      </pc:sldChg>
      <pc:sldMasterChg chg="delSp modSp">
        <pc:chgData name="Hwidong LEE" userId="e0cc7a98-4032-42ed-bae6-35bd8123fc91" providerId="ADAL" clId="{EB777BD4-489C-4D91-8DBE-CBB906FA5D3C}" dt="2019-11-21T08:50:19.157" v="28" actId="20577"/>
        <pc:sldMasterMkLst>
          <pc:docMk/>
          <pc:sldMasterMk cId="1867232544" sldId="2147483648"/>
        </pc:sldMasterMkLst>
        <pc:spChg chg="mod">
          <ac:chgData name="Hwidong LEE" userId="e0cc7a98-4032-42ed-bae6-35bd8123fc91" providerId="ADAL" clId="{EB777BD4-489C-4D91-8DBE-CBB906FA5D3C}" dt="2019-11-21T08:50:19.157" v="28" actId="20577"/>
          <ac:spMkLst>
            <pc:docMk/>
            <pc:sldMasterMk cId="1867232544" sldId="2147483648"/>
            <ac:spMk id="12" creationId="{FE9A75E6-D120-44DC-BAFF-630AFC4D16A3}"/>
          </ac:spMkLst>
        </pc:spChg>
        <pc:spChg chg="mod">
          <ac:chgData name="Hwidong LEE" userId="e0cc7a98-4032-42ed-bae6-35bd8123fc91" providerId="ADAL" clId="{EB777BD4-489C-4D91-8DBE-CBB906FA5D3C}" dt="2019-11-21T08:50:14.692" v="21" actId="20577"/>
          <ac:spMkLst>
            <pc:docMk/>
            <pc:sldMasterMk cId="1867232544" sldId="2147483648"/>
            <ac:spMk id="18" creationId="{1CC6ACD9-B34E-46BC-BAC0-9EE11F729C9D}"/>
          </ac:spMkLst>
        </pc:spChg>
        <pc:spChg chg="del">
          <ac:chgData name="Hwidong LEE" userId="e0cc7a98-4032-42ed-bae6-35bd8123fc91" providerId="ADAL" clId="{EB777BD4-489C-4D91-8DBE-CBB906FA5D3C}" dt="2019-11-21T08:50:07.552" v="15" actId="478"/>
          <ac:spMkLst>
            <pc:docMk/>
            <pc:sldMasterMk cId="1867232544" sldId="2147483648"/>
            <ac:spMk id="23" creationId="{A9AE349E-808A-44C2-AD98-2D311E03A827}"/>
          </ac:spMkLst>
        </pc:spChg>
        <pc:spChg chg="mod">
          <ac:chgData name="Hwidong LEE" userId="e0cc7a98-4032-42ed-bae6-35bd8123fc91" providerId="ADAL" clId="{EB777BD4-489C-4D91-8DBE-CBB906FA5D3C}" dt="2019-11-21T08:50:10.318" v="16" actId="1076"/>
          <ac:spMkLst>
            <pc:docMk/>
            <pc:sldMasterMk cId="1867232544" sldId="2147483648"/>
            <ac:spMk id="24" creationId="{C03CEA7F-86F0-4336-8A45-43716F6D2801}"/>
          </ac:spMkLst>
        </pc:sp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7988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2863" y="0"/>
            <a:ext cx="2947987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7B72FC-8BD9-4F83-AD22-50EEEFFAA77C}" type="datetimeFigureOut">
              <a:rPr lang="ko-KR" altLang="en-US" smtClean="0"/>
              <a:pPr/>
              <a:t>2020-01-10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9475" cy="33528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1038" y="4781550"/>
            <a:ext cx="5441950" cy="39116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36100"/>
            <a:ext cx="2947988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2863" y="9436100"/>
            <a:ext cx="2947987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659D18-096B-41AB-BCE7-E3C6E124DED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67005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659D18-096B-41AB-BCE7-E3C6E124DEDD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4892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59D18-096B-41AB-BCE7-E3C6E124DEDD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91997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659D18-096B-41AB-BCE7-E3C6E124DEDD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30117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59D18-096B-41AB-BCE7-E3C6E124DEDD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51012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>
                <a:solidFill>
                  <a:srgbClr val="4D97FF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실행해서 발판</a:t>
            </a:r>
            <a:r>
              <a:rPr lang="en-US" altLang="ko-KR" sz="1200">
                <a:solidFill>
                  <a:srgbClr val="4D97FF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_</a:t>
            </a:r>
            <a:r>
              <a:rPr lang="ko-KR" altLang="en-US" sz="1200">
                <a:solidFill>
                  <a:srgbClr val="4D97FF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끝에 도달하면 효과를 내고 다음 레벨로 넘어가서 발판이 다시 그려지는 지 확인하세요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659D18-096B-41AB-BCE7-E3C6E124DEDD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84565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">
    <p:bg>
      <p:bgPr>
        <a:solidFill>
          <a:srgbClr val="61CD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hasCustomPrompt="1"/>
          </p:nvPr>
        </p:nvSpPr>
        <p:spPr>
          <a:xfrm>
            <a:off x="838200" y="2133600"/>
            <a:ext cx="10517188" cy="1331913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>
              <a:defRPr sz="8000" b="0">
                <a:solidFill>
                  <a:schemeClr val="bg1"/>
                </a:solidFill>
                <a:latin typeface="HG꼬딕씨 99g" panose="02020603020101020101" pitchFamily="18" charset="-127"/>
                <a:ea typeface="HG꼬딕씨 99g" panose="02020603020101020101" pitchFamily="18" charset="-127"/>
              </a:defRPr>
            </a:lvl1pPr>
          </a:lstStyle>
          <a:p>
            <a:r>
              <a:rPr lang="ko-KR" altLang="en-US" dirty="0" err="1"/>
              <a:t>과정명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 hasCustomPrompt="1"/>
          </p:nvPr>
        </p:nvSpPr>
        <p:spPr>
          <a:xfrm>
            <a:off x="1523206" y="3496676"/>
            <a:ext cx="9144000" cy="66399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4400" b="0">
                <a:solidFill>
                  <a:schemeClr val="bg1"/>
                </a:solidFill>
                <a:effectLst/>
                <a:latin typeface="HG꼬딕씨 20g" panose="02020603020101020101" pitchFamily="18" charset="-127"/>
                <a:ea typeface="HG꼬딕씨 20g" panose="02020603020101020101" pitchFamily="18" charset="-127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ko-KR" altLang="en-US" dirty="0"/>
              <a:t>수업 주제 타이틀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15AA8-1352-4104-B3D5-931019D53375}" type="datetimeFigureOut">
              <a:rPr lang="ko-KR" altLang="en-US" smtClean="0"/>
              <a:pPr/>
              <a:t>2020-01-10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</p:spPr>
        <p:txBody>
          <a:bodyPr/>
          <a:lstStyle/>
          <a:p>
            <a:fld id="{74668EC4-2490-46CF-AF1E-E5FD48F9B1F6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="" xmlns:a16="http://schemas.microsoft.com/office/drawing/2014/main" id="{23E9EDCB-F182-4E20-B0F3-B2F03A060B40}"/>
              </a:ext>
            </a:extLst>
          </p:cNvPr>
          <p:cNvSpPr/>
          <p:nvPr userDrawn="1"/>
        </p:nvSpPr>
        <p:spPr>
          <a:xfrm>
            <a:off x="165077" y="135367"/>
            <a:ext cx="11860258" cy="6588856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7" name="그림 16">
            <a:extLst>
              <a:ext uri="{FF2B5EF4-FFF2-40B4-BE49-F238E27FC236}">
                <a16:creationId xmlns="" xmlns:a16="http://schemas.microsoft.com/office/drawing/2014/main" id="{3F725EC9-ED09-4B9B-81A2-4DC1A435D9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834" b="1"/>
          <a:stretch/>
        </p:blipFill>
        <p:spPr>
          <a:xfrm>
            <a:off x="4006975" y="135366"/>
            <a:ext cx="4248472" cy="607081"/>
          </a:xfrm>
          <a:prstGeom prst="rect">
            <a:avLst/>
          </a:prstGeom>
        </p:spPr>
      </p:pic>
      <p:pic>
        <p:nvPicPr>
          <p:cNvPr id="10" name="Picture 2">
            <a:extLst>
              <a:ext uri="{FF2B5EF4-FFF2-40B4-BE49-F238E27FC236}">
                <a16:creationId xmlns="" xmlns:a16="http://schemas.microsoft.com/office/drawing/2014/main" id="{CAC39895-38E7-4D34-9B2B-85A097F0F98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4421" y="258010"/>
            <a:ext cx="349582" cy="355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그림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7559" y="258010"/>
            <a:ext cx="361791" cy="361791"/>
          </a:xfrm>
          <a:prstGeom prst="rect">
            <a:avLst/>
          </a:prstGeom>
        </p:spPr>
      </p:pic>
      <p:sp>
        <p:nvSpPr>
          <p:cNvPr id="12" name="TextBox 11"/>
          <p:cNvSpPr txBox="1"/>
          <p:nvPr userDrawn="1"/>
        </p:nvSpPr>
        <p:spPr>
          <a:xfrm>
            <a:off x="5870028" y="208927"/>
            <a:ext cx="35753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100" dirty="0" smtClean="0">
                <a:solidFill>
                  <a:srgbClr val="61CDA4"/>
                </a:solidFill>
                <a:latin typeface="a피오피네모" panose="02020600000000000000" pitchFamily="18" charset="-127"/>
                <a:ea typeface="a피오피네모" panose="02020600000000000000" pitchFamily="18" charset="-127"/>
              </a:rPr>
              <a:t>&amp;</a:t>
            </a:r>
            <a:endParaRPr lang="ko-KR" altLang="en-US" sz="2100">
              <a:solidFill>
                <a:srgbClr val="61CDA4"/>
              </a:solidFill>
              <a:latin typeface="a피오피네모" panose="02020600000000000000" pitchFamily="18" charset="-127"/>
              <a:ea typeface="a피오피네모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7056454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83" userDrawn="1">
          <p15:clr>
            <a:srgbClr val="FBAE40"/>
          </p15:clr>
        </p15:guide>
        <p15:guide id="2" orient="horz" pos="1344" userDrawn="1">
          <p15:clr>
            <a:srgbClr val="FBAE40"/>
          </p15:clr>
        </p15:guide>
        <p15:guide id="3" orient="horz" pos="2614" userDrawn="1">
          <p15:clr>
            <a:srgbClr val="FBAE40"/>
          </p15:clr>
        </p15:guide>
        <p15:guide id="4" orient="horz" pos="2704" userDrawn="1">
          <p15:clr>
            <a:srgbClr val="FBAE40"/>
          </p15:clr>
        </p15:guide>
        <p15:guide id="5" orient="horz" pos="3022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(내용없음)">
    <p:bg>
      <p:bgPr>
        <a:blipFill dpi="0" rotWithShape="1">
          <a:blip r:embed="rId2" cstate="print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385552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본문1">
    <p:bg>
      <p:bgPr>
        <a:blipFill dpi="0" rotWithShape="1">
          <a:blip r:embed="rId2" cstate="print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002221" y="533532"/>
            <a:ext cx="9351579" cy="628152"/>
          </a:xfrm>
        </p:spPr>
        <p:txBody>
          <a:bodyPr>
            <a:noAutofit/>
          </a:bodyPr>
          <a:lstStyle>
            <a:lvl1pPr>
              <a:defRPr sz="3800" b="0">
                <a:solidFill>
                  <a:schemeClr val="bg1"/>
                </a:solidFill>
                <a:latin typeface="HG꼬딕씨 80g" panose="02020603020101020101" pitchFamily="18" charset="-127"/>
                <a:ea typeface="HG꼬딕씨 80g" panose="02020603020101020101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1" name="모서리가 둥근 직사각형 21">
            <a:extLst>
              <a:ext uri="{FF2B5EF4-FFF2-40B4-BE49-F238E27FC236}">
                <a16:creationId xmlns="" xmlns:a16="http://schemas.microsoft.com/office/drawing/2014/main" id="{8BAF8F0D-37A0-4B01-8E62-5A155BA1CBBA}"/>
              </a:ext>
            </a:extLst>
          </p:cNvPr>
          <p:cNvSpPr/>
          <p:nvPr userDrawn="1"/>
        </p:nvSpPr>
        <p:spPr>
          <a:xfrm>
            <a:off x="280037" y="608504"/>
            <a:ext cx="1537335" cy="425026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400" b="1" dirty="0">
              <a:solidFill>
                <a:prstClr val="white"/>
              </a:solidFill>
              <a:latin typeface="+mn-lt"/>
              <a:ea typeface="나눔바른펜" panose="020B0503000000000000" pitchFamily="50" charset="-127"/>
            </a:endParaRPr>
          </a:p>
        </p:txBody>
      </p:sp>
      <p:sp>
        <p:nvSpPr>
          <p:cNvPr id="12" name="텍스트 개체 틀 11">
            <a:extLst>
              <a:ext uri="{FF2B5EF4-FFF2-40B4-BE49-F238E27FC236}">
                <a16:creationId xmlns="" xmlns:a16="http://schemas.microsoft.com/office/drawing/2014/main" id="{4EC951FD-E200-4318-B2EA-FF6457A1A77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0035" y="608504"/>
            <a:ext cx="1537336" cy="425026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0">
                <a:solidFill>
                  <a:schemeClr val="bg1"/>
                </a:solidFill>
                <a:latin typeface="HG꼬딕씨 20g" panose="02020603020101020101" pitchFamily="18" charset="-127"/>
                <a:ea typeface="HG꼬딕씨 20g" panose="02020603020101020101" pitchFamily="18" charset="-127"/>
              </a:defRPr>
            </a:lvl1pPr>
            <a:lvl2pPr marL="457189" indent="0">
              <a:buNone/>
              <a:defRPr sz="1400">
                <a:latin typeface="나눔바른펜" panose="020B0503000000000000" pitchFamily="50" charset="-127"/>
                <a:ea typeface="나눔바른펜" panose="020B0503000000000000" pitchFamily="50" charset="-127"/>
              </a:defRPr>
            </a:lvl2pPr>
            <a:lvl3pPr marL="914377" indent="0">
              <a:buNone/>
              <a:defRPr sz="1400">
                <a:latin typeface="나눔바른펜" panose="020B0503000000000000" pitchFamily="50" charset="-127"/>
                <a:ea typeface="나눔바른펜" panose="020B0503000000000000" pitchFamily="50" charset="-127"/>
              </a:defRPr>
            </a:lvl3pPr>
            <a:lvl4pPr marL="1371566" indent="0">
              <a:buNone/>
              <a:defRPr sz="1400">
                <a:latin typeface="나눔바른펜" panose="020B0503000000000000" pitchFamily="50" charset="-127"/>
                <a:ea typeface="나눔바른펜" panose="020B0503000000000000" pitchFamily="50" charset="-127"/>
              </a:defRPr>
            </a:lvl4pPr>
            <a:lvl5pPr marL="1828754" indent="0">
              <a:buNone/>
              <a:defRPr sz="1400">
                <a:latin typeface="나눔바른펜" panose="020B0503000000000000" pitchFamily="50" charset="-127"/>
                <a:ea typeface="나눔바른펜" panose="020B0503000000000000" pitchFamily="50" charset="-127"/>
              </a:defRPr>
            </a:lvl5pPr>
          </a:lstStyle>
          <a:p>
            <a:pPr lvl="0"/>
            <a:r>
              <a:rPr lang="ko-KR" altLang="en-US" dirty="0"/>
              <a:t>텍스트 편집</a:t>
            </a:r>
          </a:p>
        </p:txBody>
      </p:sp>
    </p:spTree>
    <p:extLst>
      <p:ext uri="{BB962C8B-B14F-4D97-AF65-F5344CB8AC3E}">
        <p14:creationId xmlns:p14="http://schemas.microsoft.com/office/powerpoint/2010/main" val="8550602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본문(내용없음)">
    <p:bg>
      <p:bgPr>
        <a:blipFill dpi="0" rotWithShape="1">
          <a:blip r:embed="rId2" cstate="print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5">
            <a:extLst>
              <a:ext uri="{FF2B5EF4-FFF2-40B4-BE49-F238E27FC236}">
                <a16:creationId xmlns="" xmlns:a16="http://schemas.microsoft.com/office/drawing/2014/main" id="{39BFBE0A-2D2E-4AD5-9CAB-E79550E09ED8}"/>
              </a:ext>
            </a:extLst>
          </p:cNvPr>
          <p:cNvSpPr/>
          <p:nvPr userDrawn="1"/>
        </p:nvSpPr>
        <p:spPr>
          <a:xfrm>
            <a:off x="280035" y="1355041"/>
            <a:ext cx="11631931" cy="5837069"/>
          </a:xfrm>
          <a:prstGeom prst="round2SameRect">
            <a:avLst>
              <a:gd name="adj1" fmla="val 4440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solidFill>
                <a:prstClr val="white"/>
              </a:solidFill>
              <a:latin typeface="+mn-lt"/>
              <a:ea typeface="나눔바른펜" panose="020B0503000000000000" pitchFamily="50" charset="-127"/>
            </a:endParaRPr>
          </a:p>
        </p:txBody>
      </p:sp>
      <p:sp>
        <p:nvSpPr>
          <p:cNvPr id="6" name="제목 1">
            <a:extLst>
              <a:ext uri="{FF2B5EF4-FFF2-40B4-BE49-F238E27FC236}">
                <a16:creationId xmlns="" xmlns:a16="http://schemas.microsoft.com/office/drawing/2014/main" id="{9CE39BF9-702C-4DCD-A76F-CF742AEEE9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2221" y="533532"/>
            <a:ext cx="9351579" cy="628152"/>
          </a:xfrm>
        </p:spPr>
        <p:txBody>
          <a:bodyPr>
            <a:noAutofit/>
          </a:bodyPr>
          <a:lstStyle>
            <a:lvl1pPr>
              <a:defRPr sz="3800" b="0">
                <a:solidFill>
                  <a:schemeClr val="bg1"/>
                </a:solidFill>
                <a:latin typeface="HG꼬딕씨 80g" panose="02020603020101020101" pitchFamily="18" charset="-127"/>
                <a:ea typeface="HG꼬딕씨 80g" panose="02020603020101020101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0" name="모서리가 둥근 직사각형 21">
            <a:extLst>
              <a:ext uri="{FF2B5EF4-FFF2-40B4-BE49-F238E27FC236}">
                <a16:creationId xmlns="" xmlns:a16="http://schemas.microsoft.com/office/drawing/2014/main" id="{C0B02830-D45C-40AA-B2D8-D33E3DEBD365}"/>
              </a:ext>
            </a:extLst>
          </p:cNvPr>
          <p:cNvSpPr/>
          <p:nvPr userDrawn="1"/>
        </p:nvSpPr>
        <p:spPr>
          <a:xfrm>
            <a:off x="280037" y="608504"/>
            <a:ext cx="1537335" cy="425026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400" b="1" dirty="0">
              <a:solidFill>
                <a:prstClr val="white"/>
              </a:solidFill>
              <a:latin typeface="+mn-lt"/>
              <a:ea typeface="나눔바른펜" panose="020B0503000000000000" pitchFamily="50" charset="-127"/>
            </a:endParaRPr>
          </a:p>
        </p:txBody>
      </p:sp>
      <p:sp>
        <p:nvSpPr>
          <p:cNvPr id="11" name="텍스트 개체 틀 11">
            <a:extLst>
              <a:ext uri="{FF2B5EF4-FFF2-40B4-BE49-F238E27FC236}">
                <a16:creationId xmlns="" xmlns:a16="http://schemas.microsoft.com/office/drawing/2014/main" id="{CEDE35A0-6CC8-4C9A-8286-453AEDE2772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0035" y="608504"/>
            <a:ext cx="1537336" cy="425026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0">
                <a:solidFill>
                  <a:schemeClr val="bg1"/>
                </a:solidFill>
                <a:latin typeface="HG꼬딕씨 20g" panose="02020603020101020101" pitchFamily="18" charset="-127"/>
                <a:ea typeface="HG꼬딕씨 20g" panose="02020603020101020101" pitchFamily="18" charset="-127"/>
              </a:defRPr>
            </a:lvl1pPr>
            <a:lvl2pPr marL="457189" indent="0">
              <a:buNone/>
              <a:defRPr sz="1400">
                <a:latin typeface="나눔바른펜" panose="020B0503000000000000" pitchFamily="50" charset="-127"/>
                <a:ea typeface="나눔바른펜" panose="020B0503000000000000" pitchFamily="50" charset="-127"/>
              </a:defRPr>
            </a:lvl2pPr>
            <a:lvl3pPr marL="914377" indent="0">
              <a:buNone/>
              <a:defRPr sz="1400">
                <a:latin typeface="나눔바른펜" panose="020B0503000000000000" pitchFamily="50" charset="-127"/>
                <a:ea typeface="나눔바른펜" panose="020B0503000000000000" pitchFamily="50" charset="-127"/>
              </a:defRPr>
            </a:lvl3pPr>
            <a:lvl4pPr marL="1371566" indent="0">
              <a:buNone/>
              <a:defRPr sz="1400">
                <a:latin typeface="나눔바른펜" panose="020B0503000000000000" pitchFamily="50" charset="-127"/>
                <a:ea typeface="나눔바른펜" panose="020B0503000000000000" pitchFamily="50" charset="-127"/>
              </a:defRPr>
            </a:lvl4pPr>
            <a:lvl5pPr marL="1828754" indent="0">
              <a:buNone/>
              <a:defRPr sz="1400">
                <a:latin typeface="나눔바른펜" panose="020B0503000000000000" pitchFamily="50" charset="-127"/>
                <a:ea typeface="나눔바른펜" panose="020B0503000000000000" pitchFamily="50" charset="-127"/>
              </a:defRPr>
            </a:lvl5pPr>
          </a:lstStyle>
          <a:p>
            <a:pPr lvl="0"/>
            <a:r>
              <a:rPr lang="ko-KR" altLang="en-US" dirty="0"/>
              <a:t>텍스트 편집</a:t>
            </a:r>
          </a:p>
        </p:txBody>
      </p:sp>
    </p:spTree>
    <p:extLst>
      <p:ext uri="{BB962C8B-B14F-4D97-AF65-F5344CB8AC3E}">
        <p14:creationId xmlns:p14="http://schemas.microsoft.com/office/powerpoint/2010/main" val="27384503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blipFill dpi="0" rotWithShape="1">
          <a:blip r:embed="rId2" cstate="print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15AA8-1352-4104-B3D5-931019D53375}" type="datetimeFigureOut">
              <a:rPr lang="ko-KR" altLang="en-US" smtClean="0"/>
              <a:pPr/>
              <a:t>2020-01-10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68EC4-2490-46CF-AF1E-E5FD48F9B1F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6274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>
            <a:extLst>
              <a:ext uri="{FF2B5EF4-FFF2-40B4-BE49-F238E27FC236}">
                <a16:creationId xmlns="" xmlns:a16="http://schemas.microsoft.com/office/drawing/2014/main" id="{932F762C-8ACB-4649-942F-D504D04DD6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15AA8-1352-4104-B3D5-931019D53375}" type="datetimeFigureOut">
              <a:rPr lang="ko-KR" altLang="en-US" smtClean="0"/>
              <a:pPr/>
              <a:t>2020-01-10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="" xmlns:a16="http://schemas.microsoft.com/office/drawing/2014/main" id="{D89B6AE9-4C5B-4AB5-80BE-A91EB071C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2382DDB1-36A0-40C6-B77A-80012181F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68EC4-2490-46CF-AF1E-E5FD48F9B1F6}" type="slidenum">
              <a:rPr lang="ko-KR" altLang="en-US" smtClean="0"/>
              <a:pPr/>
              <a:t>‹#›</a:t>
            </a:fld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="" xmlns:a16="http://schemas.microsoft.com/office/drawing/2014/main" id="{864EFE75-3443-45C5-B99B-76EEE35FCCDF}"/>
              </a:ext>
            </a:extLst>
          </p:cNvPr>
          <p:cNvGrpSpPr/>
          <p:nvPr userDrawn="1"/>
        </p:nvGrpSpPr>
        <p:grpSpPr>
          <a:xfrm>
            <a:off x="4757936" y="1592967"/>
            <a:ext cx="2676128" cy="3672066"/>
            <a:chOff x="3419872" y="1131590"/>
            <a:chExt cx="2244035" cy="3079167"/>
          </a:xfrm>
        </p:grpSpPr>
        <p:pic>
          <p:nvPicPr>
            <p:cNvPr id="7" name="Picture 2">
              <a:extLst>
                <a:ext uri="{FF2B5EF4-FFF2-40B4-BE49-F238E27FC236}">
                  <a16:creationId xmlns="" xmlns:a16="http://schemas.microsoft.com/office/drawing/2014/main" id="{5E9B7506-7A06-46AE-A7A3-D8279E9124BF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19872" y="1131590"/>
              <a:ext cx="2244035" cy="22828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Picture 2">
              <a:extLst>
                <a:ext uri="{FF2B5EF4-FFF2-40B4-BE49-F238E27FC236}">
                  <a16:creationId xmlns="" xmlns:a16="http://schemas.microsoft.com/office/drawing/2014/main" id="{219FAB02-A3DB-4690-895D-0A712D6D9572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93694" y="3723878"/>
              <a:ext cx="1296389" cy="4868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67116848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내용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82BBAB11-E35A-4966-8ABD-0282A4BA1D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ko-KR" altLang="en-US" dirty="0"/>
              <a:t>제목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="" xmlns:a16="http://schemas.microsoft.com/office/drawing/2014/main" id="{5BD52862-E0D6-42D8-BCDF-46A3DEE371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15AA8-1352-4104-B3D5-931019D53375}" type="datetimeFigureOut">
              <a:rPr lang="ko-KR" altLang="en-US" smtClean="0"/>
              <a:t>2020-01-10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="" xmlns:a16="http://schemas.microsoft.com/office/drawing/2014/main" id="{BB05ECAE-D2D0-4763-977B-F628D94230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61358467-2BB8-40F7-A927-95255191D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68EC4-2490-46CF-AF1E-E5FD48F9B1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10455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A128FB53-FA72-445C-BA09-2383B0BB1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="" xmlns:a16="http://schemas.microsoft.com/office/drawing/2014/main" id="{16FC3BCA-72DF-4BEE-85E0-6DFDA10C6F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15AA8-1352-4104-B3D5-931019D53375}" type="datetimeFigureOut">
              <a:rPr lang="ko-KR" altLang="en-US" smtClean="0"/>
              <a:pPr/>
              <a:t>2020-01-10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="" xmlns:a16="http://schemas.microsoft.com/office/drawing/2014/main" id="{67923B89-6B70-489A-99DB-4940407629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90754B97-6836-4A05-9D16-83FB3BFEFD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68EC4-2490-46CF-AF1E-E5FD48F9B1F6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8" name="내용 개체 틀 2">
            <a:extLst>
              <a:ext uri="{FF2B5EF4-FFF2-40B4-BE49-F238E27FC236}">
                <a16:creationId xmlns="" xmlns:a16="http://schemas.microsoft.com/office/drawing/2014/main" id="{F8A5726E-C78F-4673-8554-B1E709B50B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865639"/>
            <a:ext cx="10515600" cy="3152652"/>
          </a:xfrm>
        </p:spPr>
        <p:txBody>
          <a:bodyPr/>
          <a:lstStyle>
            <a:lvl1pPr marL="0" indent="0" algn="ctr">
              <a:lnSpc>
                <a:spcPct val="150000"/>
              </a:lnSpc>
              <a:spcAft>
                <a:spcPts val="600"/>
              </a:spcAft>
              <a:buNone/>
              <a:defRPr b="0">
                <a:latin typeface="HG꼬딕씨 80g" panose="02020603020101020101" pitchFamily="18" charset="-127"/>
                <a:ea typeface="HG꼬딕씨 80g" panose="02020603020101020101" pitchFamily="18" charset="-127"/>
              </a:defRPr>
            </a:lvl1pPr>
            <a:lvl2pPr algn="ctr">
              <a:lnSpc>
                <a:spcPct val="150000"/>
              </a:lnSpc>
              <a:defRPr b="0">
                <a:latin typeface="HG꼬딕씨 60g" panose="02020603020101020101" pitchFamily="18" charset="-127"/>
                <a:ea typeface="HG꼬딕씨 60g" panose="02020603020101020101" pitchFamily="18" charset="-127"/>
              </a:defRPr>
            </a:lvl2pPr>
            <a:lvl3pPr algn="ctr">
              <a:lnSpc>
                <a:spcPct val="150000"/>
              </a:lnSpc>
              <a:defRPr b="0">
                <a:latin typeface="HG꼬딕씨 60g" panose="02020603020101020101" pitchFamily="18" charset="-127"/>
                <a:ea typeface="HG꼬딕씨 60g" panose="02020603020101020101" pitchFamily="18" charset="-127"/>
              </a:defRPr>
            </a:lvl3pPr>
            <a:lvl4pPr algn="ctr">
              <a:lnSpc>
                <a:spcPct val="150000"/>
              </a:lnSpc>
              <a:defRPr b="0">
                <a:latin typeface="HG꼬딕씨 60g" panose="02020603020101020101" pitchFamily="18" charset="-127"/>
                <a:ea typeface="HG꼬딕씨 60g" panose="02020603020101020101" pitchFamily="18" charset="-127"/>
              </a:defRPr>
            </a:lvl4pPr>
            <a:lvl5pPr algn="ctr">
              <a:lnSpc>
                <a:spcPct val="150000"/>
              </a:lnSpc>
              <a:defRPr b="0">
                <a:latin typeface="HG꼬딕씨 60g" panose="02020603020101020101" pitchFamily="18" charset="-127"/>
                <a:ea typeface="HG꼬딕씨 60g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="" xmlns:a16="http://schemas.microsoft.com/office/drawing/2014/main" id="{B05B1168-055E-4CF7-8CA0-F165B38DD1F2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1712976" y="1672745"/>
            <a:ext cx="8766048" cy="841249"/>
          </a:xfrm>
          <a:solidFill>
            <a:schemeClr val="bg1"/>
          </a:soli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Aft>
                <a:spcPts val="600"/>
              </a:spcAft>
              <a:buNone/>
              <a:defRPr sz="4400" b="1">
                <a:solidFill>
                  <a:srgbClr val="EE3A43"/>
                </a:solidFill>
                <a:latin typeface="HG꼬딕씨 80g" panose="02020603020101020101" pitchFamily="18" charset="-127"/>
                <a:ea typeface="HG꼬딕씨 80g" panose="02020603020101020101" pitchFamily="18" charset="-127"/>
              </a:defRPr>
            </a:lvl1pPr>
            <a:lvl2pPr algn="ctr">
              <a:lnSpc>
                <a:spcPct val="150000"/>
              </a:lnSpc>
              <a:defRPr b="1">
                <a:latin typeface="나눔바른펜" panose="020B0503000000000000" pitchFamily="50" charset="-127"/>
                <a:ea typeface="나눔바른펜" panose="020B0503000000000000" pitchFamily="50" charset="-127"/>
              </a:defRPr>
            </a:lvl2pPr>
            <a:lvl3pPr algn="ctr">
              <a:lnSpc>
                <a:spcPct val="150000"/>
              </a:lnSpc>
              <a:defRPr b="1">
                <a:latin typeface="나눔바른펜" panose="020B0503000000000000" pitchFamily="50" charset="-127"/>
                <a:ea typeface="나눔바른펜" panose="020B0503000000000000" pitchFamily="50" charset="-127"/>
              </a:defRPr>
            </a:lvl3pPr>
            <a:lvl4pPr algn="ctr">
              <a:lnSpc>
                <a:spcPct val="150000"/>
              </a:lnSpc>
              <a:defRPr b="1">
                <a:latin typeface="나눔바른펜" panose="020B0503000000000000" pitchFamily="50" charset="-127"/>
                <a:ea typeface="나눔바른펜" panose="020B0503000000000000" pitchFamily="50" charset="-127"/>
              </a:defRPr>
            </a:lvl4pPr>
            <a:lvl5pPr algn="ctr">
              <a:lnSpc>
                <a:spcPct val="150000"/>
              </a:lnSpc>
              <a:defRPr b="1">
                <a:latin typeface="나눔바른펜" panose="020B0503000000000000" pitchFamily="50" charset="-127"/>
                <a:ea typeface="나눔바른펜" panose="020B0503000000000000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297172246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용2 및 끝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3C603EC0-A821-464B-A8FC-83A9CA9D578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2400">
                <a:latin typeface="HG꼬딕씨 60g" panose="02020603020101020101" pitchFamily="18" charset="-127"/>
                <a:ea typeface="HG꼬딕씨 60g" panose="02020603020101020101" pitchFamily="18" charset="-127"/>
              </a:defRPr>
            </a:lvl1pPr>
          </a:lstStyle>
          <a:p>
            <a:r>
              <a:rPr lang="ko-KR" altLang="en-US" dirty="0"/>
              <a:t>제목</a:t>
            </a:r>
          </a:p>
        </p:txBody>
      </p:sp>
      <p:sp>
        <p:nvSpPr>
          <p:cNvPr id="18" name="텍스트 개체 틀 16">
            <a:extLst>
              <a:ext uri="{FF2B5EF4-FFF2-40B4-BE49-F238E27FC236}">
                <a16:creationId xmlns="" xmlns:a16="http://schemas.microsoft.com/office/drawing/2014/main" id="{226EDB19-074D-4DA4-B265-8B9F849977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115568"/>
            <a:ext cx="10515600" cy="506139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25124564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용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82BBAB11-E35A-4966-8ABD-0282A4BA1D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ko-KR" altLang="en-US" dirty="0"/>
              <a:t>제목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="" xmlns:a16="http://schemas.microsoft.com/office/drawing/2014/main" id="{5BD52862-E0D6-42D8-BCDF-46A3DEE371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15AA8-1352-4104-B3D5-931019D53375}" type="datetimeFigureOut">
              <a:rPr lang="ko-KR" altLang="en-US" smtClean="0"/>
              <a:pPr/>
              <a:t>2020-01-10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="" xmlns:a16="http://schemas.microsoft.com/office/drawing/2014/main" id="{BB05ECAE-D2D0-4763-977B-F628D94230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61358467-2BB8-40F7-A927-95255191D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68EC4-2490-46CF-AF1E-E5FD48F9B1F6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9" name="텍스트 개체 틀 7">
            <a:extLst>
              <a:ext uri="{FF2B5EF4-FFF2-40B4-BE49-F238E27FC236}">
                <a16:creationId xmlns="" xmlns:a16="http://schemas.microsoft.com/office/drawing/2014/main" id="{9519F5AA-97F7-4A33-8B1A-FE413674D2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707958"/>
            <a:ext cx="10515600" cy="4457892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796000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>
            <a:extLst>
              <a:ext uri="{FF2B5EF4-FFF2-40B4-BE49-F238E27FC236}">
                <a16:creationId xmlns="" xmlns:a16="http://schemas.microsoft.com/office/drawing/2014/main" id="{19992B32-21EC-449F-8520-96E4C8FCC8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15AA8-1352-4104-B3D5-931019D53375}" type="datetimeFigureOut">
              <a:rPr lang="ko-KR" altLang="en-US" smtClean="0"/>
              <a:pPr/>
              <a:t>2020-01-10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="" xmlns:a16="http://schemas.microsoft.com/office/drawing/2014/main" id="{D1A9C07E-3DB2-453E-A1B9-6883F936F8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2551AB13-0E2B-449A-B231-73C7F1C66C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68EC4-2490-46CF-AF1E-E5FD48F9B1F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86940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">
    <p:bg>
      <p:bgPr>
        <a:solidFill>
          <a:srgbClr val="61CD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864884"/>
            <a:ext cx="9144000" cy="1163637"/>
          </a:xfrm>
        </p:spPr>
        <p:txBody>
          <a:bodyPr anchor="b">
            <a:normAutofit/>
          </a:bodyPr>
          <a:lstStyle>
            <a:lvl1pPr algn="ctr">
              <a:defRPr sz="6000" b="0">
                <a:solidFill>
                  <a:schemeClr val="bg1"/>
                </a:solidFill>
                <a:latin typeface="HG꼬딕씨 80g" panose="02020603020101020101" pitchFamily="18" charset="-127"/>
                <a:ea typeface="HG꼬딕씨 80g" panose="02020603020101020101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 hasCustomPrompt="1"/>
          </p:nvPr>
        </p:nvSpPr>
        <p:spPr>
          <a:xfrm>
            <a:off x="1524000" y="2359604"/>
            <a:ext cx="9144000" cy="1393682"/>
          </a:xfrm>
        </p:spPr>
        <p:txBody>
          <a:bodyPr anchor="ctr">
            <a:normAutofit/>
          </a:bodyPr>
          <a:lstStyle>
            <a:lvl1pPr marL="0" indent="0" algn="ctr">
              <a:buNone/>
              <a:defRPr sz="4400" b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꼬딕씨 80g" panose="02020603020101020101" pitchFamily="18" charset="-127"/>
                <a:ea typeface="HG꼬딕씨 80g" panose="02020603020101020101" pitchFamily="18" charset="-127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ko-KR" altLang="en-US" dirty="0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15AA8-1352-4104-B3D5-931019D53375}" type="datetimeFigureOut">
              <a:rPr lang="ko-KR" altLang="en-US" smtClean="0"/>
              <a:pPr/>
              <a:t>2020-01-10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68EC4-2490-46CF-AF1E-E5FD48F9B1F6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8" name="모서리가 둥근 직사각형 5">
            <a:extLst>
              <a:ext uri="{FF2B5EF4-FFF2-40B4-BE49-F238E27FC236}">
                <a16:creationId xmlns="" xmlns:a16="http://schemas.microsoft.com/office/drawing/2014/main" id="{A78EDB62-A5DE-4A77-89C8-742212AD028B}"/>
              </a:ext>
            </a:extLst>
          </p:cNvPr>
          <p:cNvSpPr/>
          <p:nvPr userDrawn="1"/>
        </p:nvSpPr>
        <p:spPr>
          <a:xfrm>
            <a:off x="3592831" y="4152202"/>
            <a:ext cx="5006340" cy="197739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cxnSp>
        <p:nvCxnSpPr>
          <p:cNvPr id="9" name="직선 연결선 8">
            <a:extLst>
              <a:ext uri="{FF2B5EF4-FFF2-40B4-BE49-F238E27FC236}">
                <a16:creationId xmlns="" xmlns:a16="http://schemas.microsoft.com/office/drawing/2014/main" id="{69A07632-CD9C-4709-A38E-D6DCD2644C28}"/>
              </a:ext>
            </a:extLst>
          </p:cNvPr>
          <p:cNvCxnSpPr>
            <a:endCxn id="8" idx="1"/>
          </p:cNvCxnSpPr>
          <p:nvPr userDrawn="1"/>
        </p:nvCxnSpPr>
        <p:spPr>
          <a:xfrm flipH="1">
            <a:off x="3592831" y="5140897"/>
            <a:ext cx="500634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20">
            <a:extLst>
              <a:ext uri="{FF2B5EF4-FFF2-40B4-BE49-F238E27FC236}">
                <a16:creationId xmlns="" xmlns:a16="http://schemas.microsoft.com/office/drawing/2014/main" id="{65FC0760-5D12-4C0D-AEE6-0AA3B3D07914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091913" y="5461696"/>
            <a:ext cx="262919" cy="358634"/>
            <a:chOff x="2597" y="4163"/>
            <a:chExt cx="217" cy="296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11" name="Freeform 22">
              <a:extLst>
                <a:ext uri="{FF2B5EF4-FFF2-40B4-BE49-F238E27FC236}">
                  <a16:creationId xmlns="" xmlns:a16="http://schemas.microsoft.com/office/drawing/2014/main" id="{F35F015C-0C6F-4327-9100-154D98D5103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30" y="4163"/>
              <a:ext cx="151" cy="176"/>
            </a:xfrm>
            <a:custGeom>
              <a:avLst/>
              <a:gdLst>
                <a:gd name="T0" fmla="*/ 410 w 1662"/>
                <a:gd name="T1" fmla="*/ 645 h 1942"/>
                <a:gd name="T2" fmla="*/ 309 w 1662"/>
                <a:gd name="T3" fmla="*/ 847 h 1942"/>
                <a:gd name="T4" fmla="*/ 255 w 1662"/>
                <a:gd name="T5" fmla="*/ 1023 h 1942"/>
                <a:gd name="T6" fmla="*/ 263 w 1662"/>
                <a:gd name="T7" fmla="*/ 1206 h 1942"/>
                <a:gd name="T8" fmla="*/ 347 w 1662"/>
                <a:gd name="T9" fmla="*/ 1429 h 1942"/>
                <a:gd name="T10" fmla="*/ 476 w 1662"/>
                <a:gd name="T11" fmla="*/ 1620 h 1942"/>
                <a:gd name="T12" fmla="*/ 638 w 1662"/>
                <a:gd name="T13" fmla="*/ 1753 h 1942"/>
                <a:gd name="T14" fmla="*/ 825 w 1662"/>
                <a:gd name="T15" fmla="*/ 1803 h 1942"/>
                <a:gd name="T16" fmla="*/ 1013 w 1662"/>
                <a:gd name="T17" fmla="*/ 1753 h 1942"/>
                <a:gd name="T18" fmla="*/ 1176 w 1662"/>
                <a:gd name="T19" fmla="*/ 1619 h 1942"/>
                <a:gd name="T20" fmla="*/ 1305 w 1662"/>
                <a:gd name="T21" fmla="*/ 1428 h 1942"/>
                <a:gd name="T22" fmla="*/ 1388 w 1662"/>
                <a:gd name="T23" fmla="*/ 1205 h 1942"/>
                <a:gd name="T24" fmla="*/ 1418 w 1662"/>
                <a:gd name="T25" fmla="*/ 974 h 1942"/>
                <a:gd name="T26" fmla="*/ 1266 w 1662"/>
                <a:gd name="T27" fmla="*/ 836 h 1942"/>
                <a:gd name="T28" fmla="*/ 1012 w 1662"/>
                <a:gd name="T29" fmla="*/ 794 h 1942"/>
                <a:gd name="T30" fmla="*/ 806 w 1662"/>
                <a:gd name="T31" fmla="*/ 713 h 1942"/>
                <a:gd name="T32" fmla="*/ 646 w 1662"/>
                <a:gd name="T33" fmla="*/ 610 h 1942"/>
                <a:gd name="T34" fmla="*/ 526 w 1662"/>
                <a:gd name="T35" fmla="*/ 499 h 1942"/>
                <a:gd name="T36" fmla="*/ 944 w 1662"/>
                <a:gd name="T37" fmla="*/ 23 h 1942"/>
                <a:gd name="T38" fmla="*/ 1152 w 1662"/>
                <a:gd name="T39" fmla="*/ 118 h 1942"/>
                <a:gd name="T40" fmla="*/ 1271 w 1662"/>
                <a:gd name="T41" fmla="*/ 205 h 1942"/>
                <a:gd name="T42" fmla="*/ 1388 w 1662"/>
                <a:gd name="T43" fmla="*/ 323 h 1942"/>
                <a:gd name="T44" fmla="*/ 1455 w 1662"/>
                <a:gd name="T45" fmla="*/ 429 h 1942"/>
                <a:gd name="T46" fmla="*/ 1524 w 1662"/>
                <a:gd name="T47" fmla="*/ 626 h 1942"/>
                <a:gd name="T48" fmla="*/ 1555 w 1662"/>
                <a:gd name="T49" fmla="*/ 892 h 1942"/>
                <a:gd name="T50" fmla="*/ 1619 w 1662"/>
                <a:gd name="T51" fmla="*/ 939 h 1942"/>
                <a:gd name="T52" fmla="*/ 1657 w 1662"/>
                <a:gd name="T53" fmla="*/ 1032 h 1942"/>
                <a:gd name="T54" fmla="*/ 1655 w 1662"/>
                <a:gd name="T55" fmla="*/ 1183 h 1942"/>
                <a:gd name="T56" fmla="*/ 1611 w 1662"/>
                <a:gd name="T57" fmla="*/ 1304 h 1942"/>
                <a:gd name="T58" fmla="*/ 1537 w 1662"/>
                <a:gd name="T59" fmla="*/ 1372 h 1942"/>
                <a:gd name="T60" fmla="*/ 1445 w 1662"/>
                <a:gd name="T61" fmla="*/ 1454 h 1942"/>
                <a:gd name="T62" fmla="*/ 1313 w 1662"/>
                <a:gd name="T63" fmla="*/ 1670 h 1942"/>
                <a:gd name="T64" fmla="*/ 1141 w 1662"/>
                <a:gd name="T65" fmla="*/ 1836 h 1942"/>
                <a:gd name="T66" fmla="*/ 937 w 1662"/>
                <a:gd name="T67" fmla="*/ 1930 h 1942"/>
                <a:gd name="T68" fmla="*/ 714 w 1662"/>
                <a:gd name="T69" fmla="*/ 1930 h 1942"/>
                <a:gd name="T70" fmla="*/ 510 w 1662"/>
                <a:gd name="T71" fmla="*/ 1836 h 1942"/>
                <a:gd name="T72" fmla="*/ 337 w 1662"/>
                <a:gd name="T73" fmla="*/ 1669 h 1942"/>
                <a:gd name="T74" fmla="*/ 205 w 1662"/>
                <a:gd name="T75" fmla="*/ 1452 h 1942"/>
                <a:gd name="T76" fmla="*/ 111 w 1662"/>
                <a:gd name="T77" fmla="*/ 1364 h 1942"/>
                <a:gd name="T78" fmla="*/ 39 w 1662"/>
                <a:gd name="T79" fmla="*/ 1284 h 1942"/>
                <a:gd name="T80" fmla="*/ 2 w 1662"/>
                <a:gd name="T81" fmla="*/ 1143 h 1942"/>
                <a:gd name="T82" fmla="*/ 9 w 1662"/>
                <a:gd name="T83" fmla="*/ 1009 h 1942"/>
                <a:gd name="T84" fmla="*/ 50 w 1662"/>
                <a:gd name="T85" fmla="*/ 930 h 1942"/>
                <a:gd name="T86" fmla="*/ 98 w 1662"/>
                <a:gd name="T87" fmla="*/ 851 h 1942"/>
                <a:gd name="T88" fmla="*/ 85 w 1662"/>
                <a:gd name="T89" fmla="*/ 643 h 1942"/>
                <a:gd name="T90" fmla="*/ 120 w 1662"/>
                <a:gd name="T91" fmla="*/ 487 h 1942"/>
                <a:gd name="T92" fmla="*/ 183 w 1662"/>
                <a:gd name="T93" fmla="*/ 377 h 1942"/>
                <a:gd name="T94" fmla="*/ 257 w 1662"/>
                <a:gd name="T95" fmla="*/ 305 h 1942"/>
                <a:gd name="T96" fmla="*/ 319 w 1662"/>
                <a:gd name="T97" fmla="*/ 266 h 1942"/>
                <a:gd name="T98" fmla="*/ 352 w 1662"/>
                <a:gd name="T99" fmla="*/ 246 h 1942"/>
                <a:gd name="T100" fmla="*/ 390 w 1662"/>
                <a:gd name="T101" fmla="*/ 196 h 1942"/>
                <a:gd name="T102" fmla="*/ 459 w 1662"/>
                <a:gd name="T103" fmla="*/ 127 h 1942"/>
                <a:gd name="T104" fmla="*/ 559 w 1662"/>
                <a:gd name="T105" fmla="*/ 57 h 1942"/>
                <a:gd name="T106" fmla="*/ 690 w 1662"/>
                <a:gd name="T107" fmla="*/ 10 h 19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662" h="1942">
                  <a:moveTo>
                    <a:pt x="526" y="499"/>
                  </a:moveTo>
                  <a:lnTo>
                    <a:pt x="484" y="546"/>
                  </a:lnTo>
                  <a:lnTo>
                    <a:pt x="445" y="595"/>
                  </a:lnTo>
                  <a:lnTo>
                    <a:pt x="410" y="645"/>
                  </a:lnTo>
                  <a:lnTo>
                    <a:pt x="379" y="696"/>
                  </a:lnTo>
                  <a:lnTo>
                    <a:pt x="352" y="747"/>
                  </a:lnTo>
                  <a:lnTo>
                    <a:pt x="329" y="797"/>
                  </a:lnTo>
                  <a:lnTo>
                    <a:pt x="309" y="847"/>
                  </a:lnTo>
                  <a:lnTo>
                    <a:pt x="291" y="895"/>
                  </a:lnTo>
                  <a:lnTo>
                    <a:pt x="277" y="941"/>
                  </a:lnTo>
                  <a:lnTo>
                    <a:pt x="264" y="984"/>
                  </a:lnTo>
                  <a:lnTo>
                    <a:pt x="255" y="1023"/>
                  </a:lnTo>
                  <a:lnTo>
                    <a:pt x="247" y="1059"/>
                  </a:lnTo>
                  <a:lnTo>
                    <a:pt x="241" y="1091"/>
                  </a:lnTo>
                  <a:lnTo>
                    <a:pt x="250" y="1148"/>
                  </a:lnTo>
                  <a:lnTo>
                    <a:pt x="263" y="1206"/>
                  </a:lnTo>
                  <a:lnTo>
                    <a:pt x="280" y="1263"/>
                  </a:lnTo>
                  <a:lnTo>
                    <a:pt x="299" y="1320"/>
                  </a:lnTo>
                  <a:lnTo>
                    <a:pt x="322" y="1375"/>
                  </a:lnTo>
                  <a:lnTo>
                    <a:pt x="347" y="1429"/>
                  </a:lnTo>
                  <a:lnTo>
                    <a:pt x="375" y="1480"/>
                  </a:lnTo>
                  <a:lnTo>
                    <a:pt x="406" y="1530"/>
                  </a:lnTo>
                  <a:lnTo>
                    <a:pt x="440" y="1576"/>
                  </a:lnTo>
                  <a:lnTo>
                    <a:pt x="476" y="1620"/>
                  </a:lnTo>
                  <a:lnTo>
                    <a:pt x="513" y="1659"/>
                  </a:lnTo>
                  <a:lnTo>
                    <a:pt x="553" y="1695"/>
                  </a:lnTo>
                  <a:lnTo>
                    <a:pt x="594" y="1726"/>
                  </a:lnTo>
                  <a:lnTo>
                    <a:pt x="638" y="1753"/>
                  </a:lnTo>
                  <a:lnTo>
                    <a:pt x="683" y="1774"/>
                  </a:lnTo>
                  <a:lnTo>
                    <a:pt x="729" y="1789"/>
                  </a:lnTo>
                  <a:lnTo>
                    <a:pt x="777" y="1800"/>
                  </a:lnTo>
                  <a:lnTo>
                    <a:pt x="825" y="1803"/>
                  </a:lnTo>
                  <a:lnTo>
                    <a:pt x="875" y="1800"/>
                  </a:lnTo>
                  <a:lnTo>
                    <a:pt x="922" y="1789"/>
                  </a:lnTo>
                  <a:lnTo>
                    <a:pt x="968" y="1774"/>
                  </a:lnTo>
                  <a:lnTo>
                    <a:pt x="1013" y="1753"/>
                  </a:lnTo>
                  <a:lnTo>
                    <a:pt x="1056" y="1726"/>
                  </a:lnTo>
                  <a:lnTo>
                    <a:pt x="1099" y="1695"/>
                  </a:lnTo>
                  <a:lnTo>
                    <a:pt x="1139" y="1659"/>
                  </a:lnTo>
                  <a:lnTo>
                    <a:pt x="1176" y="1619"/>
                  </a:lnTo>
                  <a:lnTo>
                    <a:pt x="1212" y="1576"/>
                  </a:lnTo>
                  <a:lnTo>
                    <a:pt x="1245" y="1529"/>
                  </a:lnTo>
                  <a:lnTo>
                    <a:pt x="1276" y="1480"/>
                  </a:lnTo>
                  <a:lnTo>
                    <a:pt x="1305" y="1428"/>
                  </a:lnTo>
                  <a:lnTo>
                    <a:pt x="1330" y="1374"/>
                  </a:lnTo>
                  <a:lnTo>
                    <a:pt x="1353" y="1319"/>
                  </a:lnTo>
                  <a:lnTo>
                    <a:pt x="1372" y="1262"/>
                  </a:lnTo>
                  <a:lnTo>
                    <a:pt x="1388" y="1205"/>
                  </a:lnTo>
                  <a:lnTo>
                    <a:pt x="1401" y="1147"/>
                  </a:lnTo>
                  <a:lnTo>
                    <a:pt x="1411" y="1089"/>
                  </a:lnTo>
                  <a:lnTo>
                    <a:pt x="1416" y="1032"/>
                  </a:lnTo>
                  <a:lnTo>
                    <a:pt x="1418" y="974"/>
                  </a:lnTo>
                  <a:lnTo>
                    <a:pt x="1417" y="904"/>
                  </a:lnTo>
                  <a:lnTo>
                    <a:pt x="1414" y="838"/>
                  </a:lnTo>
                  <a:lnTo>
                    <a:pt x="1339" y="839"/>
                  </a:lnTo>
                  <a:lnTo>
                    <a:pt x="1266" y="836"/>
                  </a:lnTo>
                  <a:lnTo>
                    <a:pt x="1198" y="830"/>
                  </a:lnTo>
                  <a:lnTo>
                    <a:pt x="1133" y="820"/>
                  </a:lnTo>
                  <a:lnTo>
                    <a:pt x="1070" y="808"/>
                  </a:lnTo>
                  <a:lnTo>
                    <a:pt x="1012" y="794"/>
                  </a:lnTo>
                  <a:lnTo>
                    <a:pt x="956" y="777"/>
                  </a:lnTo>
                  <a:lnTo>
                    <a:pt x="903" y="757"/>
                  </a:lnTo>
                  <a:lnTo>
                    <a:pt x="853" y="737"/>
                  </a:lnTo>
                  <a:lnTo>
                    <a:pt x="806" y="713"/>
                  </a:lnTo>
                  <a:lnTo>
                    <a:pt x="762" y="690"/>
                  </a:lnTo>
                  <a:lnTo>
                    <a:pt x="721" y="664"/>
                  </a:lnTo>
                  <a:lnTo>
                    <a:pt x="682" y="638"/>
                  </a:lnTo>
                  <a:lnTo>
                    <a:pt x="646" y="610"/>
                  </a:lnTo>
                  <a:lnTo>
                    <a:pt x="612" y="583"/>
                  </a:lnTo>
                  <a:lnTo>
                    <a:pt x="581" y="555"/>
                  </a:lnTo>
                  <a:lnTo>
                    <a:pt x="552" y="527"/>
                  </a:lnTo>
                  <a:lnTo>
                    <a:pt x="526" y="499"/>
                  </a:lnTo>
                  <a:close/>
                  <a:moveTo>
                    <a:pt x="808" y="0"/>
                  </a:moveTo>
                  <a:lnTo>
                    <a:pt x="851" y="3"/>
                  </a:lnTo>
                  <a:lnTo>
                    <a:pt x="897" y="11"/>
                  </a:lnTo>
                  <a:lnTo>
                    <a:pt x="944" y="23"/>
                  </a:lnTo>
                  <a:lnTo>
                    <a:pt x="993" y="39"/>
                  </a:lnTo>
                  <a:lnTo>
                    <a:pt x="1044" y="60"/>
                  </a:lnTo>
                  <a:lnTo>
                    <a:pt x="1097" y="86"/>
                  </a:lnTo>
                  <a:lnTo>
                    <a:pt x="1152" y="118"/>
                  </a:lnTo>
                  <a:lnTo>
                    <a:pt x="1179" y="135"/>
                  </a:lnTo>
                  <a:lnTo>
                    <a:pt x="1208" y="155"/>
                  </a:lnTo>
                  <a:lnTo>
                    <a:pt x="1239" y="179"/>
                  </a:lnTo>
                  <a:lnTo>
                    <a:pt x="1271" y="205"/>
                  </a:lnTo>
                  <a:lnTo>
                    <a:pt x="1304" y="233"/>
                  </a:lnTo>
                  <a:lnTo>
                    <a:pt x="1334" y="261"/>
                  </a:lnTo>
                  <a:lnTo>
                    <a:pt x="1363" y="292"/>
                  </a:lnTo>
                  <a:lnTo>
                    <a:pt x="1388" y="323"/>
                  </a:lnTo>
                  <a:lnTo>
                    <a:pt x="1409" y="353"/>
                  </a:lnTo>
                  <a:lnTo>
                    <a:pt x="1409" y="353"/>
                  </a:lnTo>
                  <a:lnTo>
                    <a:pt x="1433" y="389"/>
                  </a:lnTo>
                  <a:lnTo>
                    <a:pt x="1455" y="429"/>
                  </a:lnTo>
                  <a:lnTo>
                    <a:pt x="1475" y="472"/>
                  </a:lnTo>
                  <a:lnTo>
                    <a:pt x="1493" y="519"/>
                  </a:lnTo>
                  <a:lnTo>
                    <a:pt x="1509" y="570"/>
                  </a:lnTo>
                  <a:lnTo>
                    <a:pt x="1524" y="626"/>
                  </a:lnTo>
                  <a:lnTo>
                    <a:pt x="1535" y="685"/>
                  </a:lnTo>
                  <a:lnTo>
                    <a:pt x="1545" y="749"/>
                  </a:lnTo>
                  <a:lnTo>
                    <a:pt x="1551" y="817"/>
                  </a:lnTo>
                  <a:lnTo>
                    <a:pt x="1555" y="892"/>
                  </a:lnTo>
                  <a:lnTo>
                    <a:pt x="1573" y="900"/>
                  </a:lnTo>
                  <a:lnTo>
                    <a:pt x="1590" y="910"/>
                  </a:lnTo>
                  <a:lnTo>
                    <a:pt x="1605" y="922"/>
                  </a:lnTo>
                  <a:lnTo>
                    <a:pt x="1619" y="939"/>
                  </a:lnTo>
                  <a:lnTo>
                    <a:pt x="1632" y="957"/>
                  </a:lnTo>
                  <a:lnTo>
                    <a:pt x="1642" y="979"/>
                  </a:lnTo>
                  <a:lnTo>
                    <a:pt x="1651" y="1003"/>
                  </a:lnTo>
                  <a:lnTo>
                    <a:pt x="1657" y="1032"/>
                  </a:lnTo>
                  <a:lnTo>
                    <a:pt x="1661" y="1064"/>
                  </a:lnTo>
                  <a:lnTo>
                    <a:pt x="1662" y="1102"/>
                  </a:lnTo>
                  <a:lnTo>
                    <a:pt x="1660" y="1143"/>
                  </a:lnTo>
                  <a:lnTo>
                    <a:pt x="1655" y="1183"/>
                  </a:lnTo>
                  <a:lnTo>
                    <a:pt x="1648" y="1218"/>
                  </a:lnTo>
                  <a:lnTo>
                    <a:pt x="1638" y="1250"/>
                  </a:lnTo>
                  <a:lnTo>
                    <a:pt x="1625" y="1278"/>
                  </a:lnTo>
                  <a:lnTo>
                    <a:pt x="1611" y="1304"/>
                  </a:lnTo>
                  <a:lnTo>
                    <a:pt x="1595" y="1325"/>
                  </a:lnTo>
                  <a:lnTo>
                    <a:pt x="1577" y="1344"/>
                  </a:lnTo>
                  <a:lnTo>
                    <a:pt x="1558" y="1360"/>
                  </a:lnTo>
                  <a:lnTo>
                    <a:pt x="1537" y="1372"/>
                  </a:lnTo>
                  <a:lnTo>
                    <a:pt x="1515" y="1382"/>
                  </a:lnTo>
                  <a:lnTo>
                    <a:pt x="1493" y="1390"/>
                  </a:lnTo>
                  <a:lnTo>
                    <a:pt x="1471" y="1395"/>
                  </a:lnTo>
                  <a:lnTo>
                    <a:pt x="1445" y="1454"/>
                  </a:lnTo>
                  <a:lnTo>
                    <a:pt x="1416" y="1512"/>
                  </a:lnTo>
                  <a:lnTo>
                    <a:pt x="1385" y="1567"/>
                  </a:lnTo>
                  <a:lnTo>
                    <a:pt x="1350" y="1620"/>
                  </a:lnTo>
                  <a:lnTo>
                    <a:pt x="1313" y="1670"/>
                  </a:lnTo>
                  <a:lnTo>
                    <a:pt x="1273" y="1717"/>
                  </a:lnTo>
                  <a:lnTo>
                    <a:pt x="1231" y="1761"/>
                  </a:lnTo>
                  <a:lnTo>
                    <a:pt x="1187" y="1801"/>
                  </a:lnTo>
                  <a:lnTo>
                    <a:pt x="1141" y="1836"/>
                  </a:lnTo>
                  <a:lnTo>
                    <a:pt x="1092" y="1868"/>
                  </a:lnTo>
                  <a:lnTo>
                    <a:pt x="1042" y="1893"/>
                  </a:lnTo>
                  <a:lnTo>
                    <a:pt x="990" y="1915"/>
                  </a:lnTo>
                  <a:lnTo>
                    <a:pt x="937" y="1930"/>
                  </a:lnTo>
                  <a:lnTo>
                    <a:pt x="882" y="1939"/>
                  </a:lnTo>
                  <a:lnTo>
                    <a:pt x="825" y="1942"/>
                  </a:lnTo>
                  <a:lnTo>
                    <a:pt x="769" y="1939"/>
                  </a:lnTo>
                  <a:lnTo>
                    <a:pt x="714" y="1930"/>
                  </a:lnTo>
                  <a:lnTo>
                    <a:pt x="661" y="1915"/>
                  </a:lnTo>
                  <a:lnTo>
                    <a:pt x="608" y="1893"/>
                  </a:lnTo>
                  <a:lnTo>
                    <a:pt x="558" y="1867"/>
                  </a:lnTo>
                  <a:lnTo>
                    <a:pt x="510" y="1836"/>
                  </a:lnTo>
                  <a:lnTo>
                    <a:pt x="464" y="1800"/>
                  </a:lnTo>
                  <a:lnTo>
                    <a:pt x="419" y="1760"/>
                  </a:lnTo>
                  <a:lnTo>
                    <a:pt x="377" y="1716"/>
                  </a:lnTo>
                  <a:lnTo>
                    <a:pt x="337" y="1669"/>
                  </a:lnTo>
                  <a:lnTo>
                    <a:pt x="300" y="1618"/>
                  </a:lnTo>
                  <a:lnTo>
                    <a:pt x="266" y="1565"/>
                  </a:lnTo>
                  <a:lnTo>
                    <a:pt x="234" y="1510"/>
                  </a:lnTo>
                  <a:lnTo>
                    <a:pt x="205" y="1452"/>
                  </a:lnTo>
                  <a:lnTo>
                    <a:pt x="179" y="1392"/>
                  </a:lnTo>
                  <a:lnTo>
                    <a:pt x="156" y="1386"/>
                  </a:lnTo>
                  <a:lnTo>
                    <a:pt x="133" y="1376"/>
                  </a:lnTo>
                  <a:lnTo>
                    <a:pt x="111" y="1364"/>
                  </a:lnTo>
                  <a:lnTo>
                    <a:pt x="91" y="1349"/>
                  </a:lnTo>
                  <a:lnTo>
                    <a:pt x="72" y="1330"/>
                  </a:lnTo>
                  <a:lnTo>
                    <a:pt x="55" y="1309"/>
                  </a:lnTo>
                  <a:lnTo>
                    <a:pt x="39" y="1284"/>
                  </a:lnTo>
                  <a:lnTo>
                    <a:pt x="26" y="1254"/>
                  </a:lnTo>
                  <a:lnTo>
                    <a:pt x="15" y="1221"/>
                  </a:lnTo>
                  <a:lnTo>
                    <a:pt x="7" y="1184"/>
                  </a:lnTo>
                  <a:lnTo>
                    <a:pt x="2" y="1143"/>
                  </a:lnTo>
                  <a:lnTo>
                    <a:pt x="0" y="1104"/>
                  </a:lnTo>
                  <a:lnTo>
                    <a:pt x="1" y="1068"/>
                  </a:lnTo>
                  <a:lnTo>
                    <a:pt x="4" y="1038"/>
                  </a:lnTo>
                  <a:lnTo>
                    <a:pt x="9" y="1009"/>
                  </a:lnTo>
                  <a:lnTo>
                    <a:pt x="17" y="985"/>
                  </a:lnTo>
                  <a:lnTo>
                    <a:pt x="27" y="964"/>
                  </a:lnTo>
                  <a:lnTo>
                    <a:pt x="38" y="946"/>
                  </a:lnTo>
                  <a:lnTo>
                    <a:pt x="50" y="930"/>
                  </a:lnTo>
                  <a:lnTo>
                    <a:pt x="65" y="916"/>
                  </a:lnTo>
                  <a:lnTo>
                    <a:pt x="80" y="906"/>
                  </a:lnTo>
                  <a:lnTo>
                    <a:pt x="96" y="897"/>
                  </a:lnTo>
                  <a:lnTo>
                    <a:pt x="98" y="851"/>
                  </a:lnTo>
                  <a:lnTo>
                    <a:pt x="89" y="794"/>
                  </a:lnTo>
                  <a:lnTo>
                    <a:pt x="85" y="740"/>
                  </a:lnTo>
                  <a:lnTo>
                    <a:pt x="83" y="690"/>
                  </a:lnTo>
                  <a:lnTo>
                    <a:pt x="85" y="643"/>
                  </a:lnTo>
                  <a:lnTo>
                    <a:pt x="90" y="599"/>
                  </a:lnTo>
                  <a:lnTo>
                    <a:pt x="98" y="559"/>
                  </a:lnTo>
                  <a:lnTo>
                    <a:pt x="108" y="522"/>
                  </a:lnTo>
                  <a:lnTo>
                    <a:pt x="120" y="487"/>
                  </a:lnTo>
                  <a:lnTo>
                    <a:pt x="134" y="455"/>
                  </a:lnTo>
                  <a:lnTo>
                    <a:pt x="149" y="427"/>
                  </a:lnTo>
                  <a:lnTo>
                    <a:pt x="166" y="400"/>
                  </a:lnTo>
                  <a:lnTo>
                    <a:pt x="183" y="377"/>
                  </a:lnTo>
                  <a:lnTo>
                    <a:pt x="202" y="355"/>
                  </a:lnTo>
                  <a:lnTo>
                    <a:pt x="220" y="337"/>
                  </a:lnTo>
                  <a:lnTo>
                    <a:pt x="239" y="320"/>
                  </a:lnTo>
                  <a:lnTo>
                    <a:pt x="257" y="305"/>
                  </a:lnTo>
                  <a:lnTo>
                    <a:pt x="274" y="293"/>
                  </a:lnTo>
                  <a:lnTo>
                    <a:pt x="290" y="282"/>
                  </a:lnTo>
                  <a:lnTo>
                    <a:pt x="305" y="273"/>
                  </a:lnTo>
                  <a:lnTo>
                    <a:pt x="319" y="266"/>
                  </a:lnTo>
                  <a:lnTo>
                    <a:pt x="331" y="260"/>
                  </a:lnTo>
                  <a:lnTo>
                    <a:pt x="341" y="255"/>
                  </a:lnTo>
                  <a:lnTo>
                    <a:pt x="348" y="253"/>
                  </a:lnTo>
                  <a:lnTo>
                    <a:pt x="352" y="246"/>
                  </a:lnTo>
                  <a:lnTo>
                    <a:pt x="359" y="237"/>
                  </a:lnTo>
                  <a:lnTo>
                    <a:pt x="367" y="225"/>
                  </a:lnTo>
                  <a:lnTo>
                    <a:pt x="377" y="212"/>
                  </a:lnTo>
                  <a:lnTo>
                    <a:pt x="390" y="196"/>
                  </a:lnTo>
                  <a:lnTo>
                    <a:pt x="404" y="180"/>
                  </a:lnTo>
                  <a:lnTo>
                    <a:pt x="421" y="163"/>
                  </a:lnTo>
                  <a:lnTo>
                    <a:pt x="439" y="145"/>
                  </a:lnTo>
                  <a:lnTo>
                    <a:pt x="459" y="127"/>
                  </a:lnTo>
                  <a:lnTo>
                    <a:pt x="481" y="108"/>
                  </a:lnTo>
                  <a:lnTo>
                    <a:pt x="505" y="91"/>
                  </a:lnTo>
                  <a:lnTo>
                    <a:pt x="531" y="74"/>
                  </a:lnTo>
                  <a:lnTo>
                    <a:pt x="559" y="57"/>
                  </a:lnTo>
                  <a:lnTo>
                    <a:pt x="589" y="43"/>
                  </a:lnTo>
                  <a:lnTo>
                    <a:pt x="620" y="30"/>
                  </a:lnTo>
                  <a:lnTo>
                    <a:pt x="655" y="19"/>
                  </a:lnTo>
                  <a:lnTo>
                    <a:pt x="690" y="10"/>
                  </a:lnTo>
                  <a:lnTo>
                    <a:pt x="728" y="3"/>
                  </a:lnTo>
                  <a:lnTo>
                    <a:pt x="767" y="0"/>
                  </a:lnTo>
                  <a:lnTo>
                    <a:pt x="80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12" name="Freeform 23">
              <a:extLst>
                <a:ext uri="{FF2B5EF4-FFF2-40B4-BE49-F238E27FC236}">
                  <a16:creationId xmlns="" xmlns:a16="http://schemas.microsoft.com/office/drawing/2014/main" id="{811A180C-B23D-42C0-B521-8606DAC9A55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64" y="4250"/>
              <a:ext cx="83" cy="27"/>
            </a:xfrm>
            <a:custGeom>
              <a:avLst/>
              <a:gdLst>
                <a:gd name="T0" fmla="*/ 613 w 916"/>
                <a:gd name="T1" fmla="*/ 78 h 300"/>
                <a:gd name="T2" fmla="*/ 561 w 916"/>
                <a:gd name="T3" fmla="*/ 109 h 300"/>
                <a:gd name="T4" fmla="*/ 554 w 916"/>
                <a:gd name="T5" fmla="*/ 165 h 300"/>
                <a:gd name="T6" fmla="*/ 579 w 916"/>
                <a:gd name="T7" fmla="*/ 210 h 300"/>
                <a:gd name="T8" fmla="*/ 665 w 916"/>
                <a:gd name="T9" fmla="*/ 229 h 300"/>
                <a:gd name="T10" fmla="*/ 787 w 916"/>
                <a:gd name="T11" fmla="*/ 223 h 300"/>
                <a:gd name="T12" fmla="*/ 839 w 916"/>
                <a:gd name="T13" fmla="*/ 191 h 300"/>
                <a:gd name="T14" fmla="*/ 846 w 916"/>
                <a:gd name="T15" fmla="*/ 135 h 300"/>
                <a:gd name="T16" fmla="*/ 820 w 916"/>
                <a:gd name="T17" fmla="*/ 90 h 300"/>
                <a:gd name="T18" fmla="*/ 734 w 916"/>
                <a:gd name="T19" fmla="*/ 72 h 300"/>
                <a:gd name="T20" fmla="*/ 153 w 916"/>
                <a:gd name="T21" fmla="*/ 74 h 300"/>
                <a:gd name="T22" fmla="*/ 85 w 916"/>
                <a:gd name="T23" fmla="*/ 99 h 300"/>
                <a:gd name="T24" fmla="*/ 70 w 916"/>
                <a:gd name="T25" fmla="*/ 150 h 300"/>
                <a:gd name="T26" fmla="*/ 85 w 916"/>
                <a:gd name="T27" fmla="*/ 201 h 300"/>
                <a:gd name="T28" fmla="*/ 153 w 916"/>
                <a:gd name="T29" fmla="*/ 227 h 300"/>
                <a:gd name="T30" fmla="*/ 280 w 916"/>
                <a:gd name="T31" fmla="*/ 227 h 300"/>
                <a:gd name="T32" fmla="*/ 348 w 916"/>
                <a:gd name="T33" fmla="*/ 201 h 300"/>
                <a:gd name="T34" fmla="*/ 363 w 916"/>
                <a:gd name="T35" fmla="*/ 150 h 300"/>
                <a:gd name="T36" fmla="*/ 348 w 916"/>
                <a:gd name="T37" fmla="*/ 99 h 300"/>
                <a:gd name="T38" fmla="*/ 280 w 916"/>
                <a:gd name="T39" fmla="*/ 74 h 300"/>
                <a:gd name="T40" fmla="*/ 234 w 916"/>
                <a:gd name="T41" fmla="*/ 0 h 300"/>
                <a:gd name="T42" fmla="*/ 321 w 916"/>
                <a:gd name="T43" fmla="*/ 9 h 300"/>
                <a:gd name="T44" fmla="*/ 400 w 916"/>
                <a:gd name="T45" fmla="*/ 53 h 300"/>
                <a:gd name="T46" fmla="*/ 574 w 916"/>
                <a:gd name="T47" fmla="*/ 17 h 300"/>
                <a:gd name="T48" fmla="*/ 662 w 916"/>
                <a:gd name="T49" fmla="*/ 1 h 300"/>
                <a:gd name="T50" fmla="*/ 732 w 916"/>
                <a:gd name="T51" fmla="*/ 0 h 300"/>
                <a:gd name="T52" fmla="*/ 806 w 916"/>
                <a:gd name="T53" fmla="*/ 10 h 300"/>
                <a:gd name="T54" fmla="*/ 875 w 916"/>
                <a:gd name="T55" fmla="*/ 45 h 300"/>
                <a:gd name="T56" fmla="*/ 914 w 916"/>
                <a:gd name="T57" fmla="*/ 123 h 300"/>
                <a:gd name="T58" fmla="*/ 900 w 916"/>
                <a:gd name="T59" fmla="*/ 223 h 300"/>
                <a:gd name="T60" fmla="*/ 843 w 916"/>
                <a:gd name="T61" fmla="*/ 277 h 300"/>
                <a:gd name="T62" fmla="*/ 768 w 916"/>
                <a:gd name="T63" fmla="*/ 297 h 300"/>
                <a:gd name="T64" fmla="*/ 699 w 916"/>
                <a:gd name="T65" fmla="*/ 300 h 300"/>
                <a:gd name="T66" fmla="*/ 632 w 916"/>
                <a:gd name="T67" fmla="*/ 297 h 300"/>
                <a:gd name="T68" fmla="*/ 557 w 916"/>
                <a:gd name="T69" fmla="*/ 277 h 300"/>
                <a:gd name="T70" fmla="*/ 500 w 916"/>
                <a:gd name="T71" fmla="*/ 224 h 300"/>
                <a:gd name="T72" fmla="*/ 485 w 916"/>
                <a:gd name="T73" fmla="*/ 137 h 300"/>
                <a:gd name="T74" fmla="*/ 432 w 916"/>
                <a:gd name="T75" fmla="*/ 150 h 300"/>
                <a:gd name="T76" fmla="*/ 405 w 916"/>
                <a:gd name="T77" fmla="*/ 241 h 300"/>
                <a:gd name="T78" fmla="*/ 342 w 916"/>
                <a:gd name="T79" fmla="*/ 284 h 300"/>
                <a:gd name="T80" fmla="*/ 266 w 916"/>
                <a:gd name="T81" fmla="*/ 298 h 300"/>
                <a:gd name="T82" fmla="*/ 201 w 916"/>
                <a:gd name="T83" fmla="*/ 299 h 300"/>
                <a:gd name="T84" fmla="*/ 129 w 916"/>
                <a:gd name="T85" fmla="*/ 294 h 300"/>
                <a:gd name="T86" fmla="*/ 57 w 916"/>
                <a:gd name="T87" fmla="*/ 267 h 300"/>
                <a:gd name="T88" fmla="*/ 7 w 916"/>
                <a:gd name="T89" fmla="*/ 202 h 300"/>
                <a:gd name="T90" fmla="*/ 7 w 916"/>
                <a:gd name="T91" fmla="*/ 98 h 300"/>
                <a:gd name="T92" fmla="*/ 57 w 916"/>
                <a:gd name="T93" fmla="*/ 33 h 300"/>
                <a:gd name="T94" fmla="*/ 129 w 916"/>
                <a:gd name="T95" fmla="*/ 6 h 300"/>
                <a:gd name="T96" fmla="*/ 201 w 916"/>
                <a:gd name="T97" fmla="*/ 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916" h="300">
                  <a:moveTo>
                    <a:pt x="699" y="71"/>
                  </a:moveTo>
                  <a:lnTo>
                    <a:pt x="665" y="72"/>
                  </a:lnTo>
                  <a:lnTo>
                    <a:pt x="636" y="74"/>
                  </a:lnTo>
                  <a:lnTo>
                    <a:pt x="613" y="78"/>
                  </a:lnTo>
                  <a:lnTo>
                    <a:pt x="594" y="83"/>
                  </a:lnTo>
                  <a:lnTo>
                    <a:pt x="579" y="90"/>
                  </a:lnTo>
                  <a:lnTo>
                    <a:pt x="569" y="99"/>
                  </a:lnTo>
                  <a:lnTo>
                    <a:pt x="561" y="109"/>
                  </a:lnTo>
                  <a:lnTo>
                    <a:pt x="556" y="122"/>
                  </a:lnTo>
                  <a:lnTo>
                    <a:pt x="554" y="135"/>
                  </a:lnTo>
                  <a:lnTo>
                    <a:pt x="553" y="150"/>
                  </a:lnTo>
                  <a:lnTo>
                    <a:pt x="554" y="165"/>
                  </a:lnTo>
                  <a:lnTo>
                    <a:pt x="556" y="179"/>
                  </a:lnTo>
                  <a:lnTo>
                    <a:pt x="561" y="191"/>
                  </a:lnTo>
                  <a:lnTo>
                    <a:pt x="569" y="201"/>
                  </a:lnTo>
                  <a:lnTo>
                    <a:pt x="579" y="210"/>
                  </a:lnTo>
                  <a:lnTo>
                    <a:pt x="594" y="216"/>
                  </a:lnTo>
                  <a:lnTo>
                    <a:pt x="613" y="223"/>
                  </a:lnTo>
                  <a:lnTo>
                    <a:pt x="636" y="227"/>
                  </a:lnTo>
                  <a:lnTo>
                    <a:pt x="665" y="229"/>
                  </a:lnTo>
                  <a:lnTo>
                    <a:pt x="699" y="230"/>
                  </a:lnTo>
                  <a:lnTo>
                    <a:pt x="734" y="229"/>
                  </a:lnTo>
                  <a:lnTo>
                    <a:pt x="763" y="227"/>
                  </a:lnTo>
                  <a:lnTo>
                    <a:pt x="787" y="223"/>
                  </a:lnTo>
                  <a:lnTo>
                    <a:pt x="805" y="216"/>
                  </a:lnTo>
                  <a:lnTo>
                    <a:pt x="820" y="210"/>
                  </a:lnTo>
                  <a:lnTo>
                    <a:pt x="831" y="201"/>
                  </a:lnTo>
                  <a:lnTo>
                    <a:pt x="839" y="191"/>
                  </a:lnTo>
                  <a:lnTo>
                    <a:pt x="843" y="179"/>
                  </a:lnTo>
                  <a:lnTo>
                    <a:pt x="846" y="165"/>
                  </a:lnTo>
                  <a:lnTo>
                    <a:pt x="847" y="150"/>
                  </a:lnTo>
                  <a:lnTo>
                    <a:pt x="846" y="135"/>
                  </a:lnTo>
                  <a:lnTo>
                    <a:pt x="843" y="122"/>
                  </a:lnTo>
                  <a:lnTo>
                    <a:pt x="839" y="109"/>
                  </a:lnTo>
                  <a:lnTo>
                    <a:pt x="831" y="99"/>
                  </a:lnTo>
                  <a:lnTo>
                    <a:pt x="820" y="90"/>
                  </a:lnTo>
                  <a:lnTo>
                    <a:pt x="805" y="83"/>
                  </a:lnTo>
                  <a:lnTo>
                    <a:pt x="787" y="78"/>
                  </a:lnTo>
                  <a:lnTo>
                    <a:pt x="763" y="74"/>
                  </a:lnTo>
                  <a:lnTo>
                    <a:pt x="734" y="72"/>
                  </a:lnTo>
                  <a:lnTo>
                    <a:pt x="699" y="71"/>
                  </a:lnTo>
                  <a:close/>
                  <a:moveTo>
                    <a:pt x="216" y="71"/>
                  </a:moveTo>
                  <a:lnTo>
                    <a:pt x="182" y="72"/>
                  </a:lnTo>
                  <a:lnTo>
                    <a:pt x="153" y="74"/>
                  </a:lnTo>
                  <a:lnTo>
                    <a:pt x="130" y="78"/>
                  </a:lnTo>
                  <a:lnTo>
                    <a:pt x="111" y="83"/>
                  </a:lnTo>
                  <a:lnTo>
                    <a:pt x="96" y="90"/>
                  </a:lnTo>
                  <a:lnTo>
                    <a:pt x="85" y="99"/>
                  </a:lnTo>
                  <a:lnTo>
                    <a:pt x="78" y="109"/>
                  </a:lnTo>
                  <a:lnTo>
                    <a:pt x="73" y="122"/>
                  </a:lnTo>
                  <a:lnTo>
                    <a:pt x="70" y="135"/>
                  </a:lnTo>
                  <a:lnTo>
                    <a:pt x="70" y="150"/>
                  </a:lnTo>
                  <a:lnTo>
                    <a:pt x="70" y="165"/>
                  </a:lnTo>
                  <a:lnTo>
                    <a:pt x="73" y="179"/>
                  </a:lnTo>
                  <a:lnTo>
                    <a:pt x="78" y="191"/>
                  </a:lnTo>
                  <a:lnTo>
                    <a:pt x="85" y="201"/>
                  </a:lnTo>
                  <a:lnTo>
                    <a:pt x="96" y="210"/>
                  </a:lnTo>
                  <a:lnTo>
                    <a:pt x="111" y="216"/>
                  </a:lnTo>
                  <a:lnTo>
                    <a:pt x="130" y="223"/>
                  </a:lnTo>
                  <a:lnTo>
                    <a:pt x="153" y="227"/>
                  </a:lnTo>
                  <a:lnTo>
                    <a:pt x="182" y="229"/>
                  </a:lnTo>
                  <a:lnTo>
                    <a:pt x="216" y="230"/>
                  </a:lnTo>
                  <a:lnTo>
                    <a:pt x="250" y="229"/>
                  </a:lnTo>
                  <a:lnTo>
                    <a:pt x="280" y="227"/>
                  </a:lnTo>
                  <a:lnTo>
                    <a:pt x="304" y="223"/>
                  </a:lnTo>
                  <a:lnTo>
                    <a:pt x="322" y="216"/>
                  </a:lnTo>
                  <a:lnTo>
                    <a:pt x="337" y="210"/>
                  </a:lnTo>
                  <a:lnTo>
                    <a:pt x="348" y="201"/>
                  </a:lnTo>
                  <a:lnTo>
                    <a:pt x="355" y="191"/>
                  </a:lnTo>
                  <a:lnTo>
                    <a:pt x="360" y="179"/>
                  </a:lnTo>
                  <a:lnTo>
                    <a:pt x="363" y="165"/>
                  </a:lnTo>
                  <a:lnTo>
                    <a:pt x="363" y="150"/>
                  </a:lnTo>
                  <a:lnTo>
                    <a:pt x="363" y="135"/>
                  </a:lnTo>
                  <a:lnTo>
                    <a:pt x="360" y="122"/>
                  </a:lnTo>
                  <a:lnTo>
                    <a:pt x="355" y="109"/>
                  </a:lnTo>
                  <a:lnTo>
                    <a:pt x="348" y="99"/>
                  </a:lnTo>
                  <a:lnTo>
                    <a:pt x="337" y="90"/>
                  </a:lnTo>
                  <a:lnTo>
                    <a:pt x="322" y="83"/>
                  </a:lnTo>
                  <a:lnTo>
                    <a:pt x="304" y="78"/>
                  </a:lnTo>
                  <a:lnTo>
                    <a:pt x="280" y="74"/>
                  </a:lnTo>
                  <a:lnTo>
                    <a:pt x="250" y="72"/>
                  </a:lnTo>
                  <a:lnTo>
                    <a:pt x="216" y="71"/>
                  </a:lnTo>
                  <a:close/>
                  <a:moveTo>
                    <a:pt x="216" y="0"/>
                  </a:moveTo>
                  <a:lnTo>
                    <a:pt x="234" y="0"/>
                  </a:lnTo>
                  <a:lnTo>
                    <a:pt x="254" y="1"/>
                  </a:lnTo>
                  <a:lnTo>
                    <a:pt x="276" y="2"/>
                  </a:lnTo>
                  <a:lnTo>
                    <a:pt x="298" y="5"/>
                  </a:lnTo>
                  <a:lnTo>
                    <a:pt x="321" y="9"/>
                  </a:lnTo>
                  <a:lnTo>
                    <a:pt x="343" y="17"/>
                  </a:lnTo>
                  <a:lnTo>
                    <a:pt x="364" y="26"/>
                  </a:lnTo>
                  <a:lnTo>
                    <a:pt x="383" y="37"/>
                  </a:lnTo>
                  <a:lnTo>
                    <a:pt x="400" y="53"/>
                  </a:lnTo>
                  <a:lnTo>
                    <a:pt x="516" y="53"/>
                  </a:lnTo>
                  <a:lnTo>
                    <a:pt x="533" y="37"/>
                  </a:lnTo>
                  <a:lnTo>
                    <a:pt x="553" y="26"/>
                  </a:lnTo>
                  <a:lnTo>
                    <a:pt x="574" y="17"/>
                  </a:lnTo>
                  <a:lnTo>
                    <a:pt x="596" y="9"/>
                  </a:lnTo>
                  <a:lnTo>
                    <a:pt x="618" y="5"/>
                  </a:lnTo>
                  <a:lnTo>
                    <a:pt x="640" y="2"/>
                  </a:lnTo>
                  <a:lnTo>
                    <a:pt x="662" y="1"/>
                  </a:lnTo>
                  <a:lnTo>
                    <a:pt x="682" y="0"/>
                  </a:lnTo>
                  <a:lnTo>
                    <a:pt x="699" y="0"/>
                  </a:lnTo>
                  <a:lnTo>
                    <a:pt x="715" y="0"/>
                  </a:lnTo>
                  <a:lnTo>
                    <a:pt x="732" y="0"/>
                  </a:lnTo>
                  <a:lnTo>
                    <a:pt x="749" y="1"/>
                  </a:lnTo>
                  <a:lnTo>
                    <a:pt x="768" y="3"/>
                  </a:lnTo>
                  <a:lnTo>
                    <a:pt x="787" y="6"/>
                  </a:lnTo>
                  <a:lnTo>
                    <a:pt x="806" y="10"/>
                  </a:lnTo>
                  <a:lnTo>
                    <a:pt x="825" y="16"/>
                  </a:lnTo>
                  <a:lnTo>
                    <a:pt x="843" y="24"/>
                  </a:lnTo>
                  <a:lnTo>
                    <a:pt x="860" y="33"/>
                  </a:lnTo>
                  <a:lnTo>
                    <a:pt x="875" y="45"/>
                  </a:lnTo>
                  <a:lnTo>
                    <a:pt x="889" y="59"/>
                  </a:lnTo>
                  <a:lnTo>
                    <a:pt x="900" y="77"/>
                  </a:lnTo>
                  <a:lnTo>
                    <a:pt x="908" y="98"/>
                  </a:lnTo>
                  <a:lnTo>
                    <a:pt x="914" y="123"/>
                  </a:lnTo>
                  <a:lnTo>
                    <a:pt x="916" y="150"/>
                  </a:lnTo>
                  <a:lnTo>
                    <a:pt x="914" y="178"/>
                  </a:lnTo>
                  <a:lnTo>
                    <a:pt x="908" y="202"/>
                  </a:lnTo>
                  <a:lnTo>
                    <a:pt x="900" y="223"/>
                  </a:lnTo>
                  <a:lnTo>
                    <a:pt x="889" y="241"/>
                  </a:lnTo>
                  <a:lnTo>
                    <a:pt x="875" y="255"/>
                  </a:lnTo>
                  <a:lnTo>
                    <a:pt x="860" y="267"/>
                  </a:lnTo>
                  <a:lnTo>
                    <a:pt x="843" y="277"/>
                  </a:lnTo>
                  <a:lnTo>
                    <a:pt x="825" y="285"/>
                  </a:lnTo>
                  <a:lnTo>
                    <a:pt x="806" y="290"/>
                  </a:lnTo>
                  <a:lnTo>
                    <a:pt x="787" y="294"/>
                  </a:lnTo>
                  <a:lnTo>
                    <a:pt x="768" y="297"/>
                  </a:lnTo>
                  <a:lnTo>
                    <a:pt x="749" y="298"/>
                  </a:lnTo>
                  <a:lnTo>
                    <a:pt x="732" y="299"/>
                  </a:lnTo>
                  <a:lnTo>
                    <a:pt x="715" y="299"/>
                  </a:lnTo>
                  <a:lnTo>
                    <a:pt x="699" y="300"/>
                  </a:lnTo>
                  <a:lnTo>
                    <a:pt x="685" y="299"/>
                  </a:lnTo>
                  <a:lnTo>
                    <a:pt x="668" y="299"/>
                  </a:lnTo>
                  <a:lnTo>
                    <a:pt x="650" y="298"/>
                  </a:lnTo>
                  <a:lnTo>
                    <a:pt x="632" y="297"/>
                  </a:lnTo>
                  <a:lnTo>
                    <a:pt x="613" y="294"/>
                  </a:lnTo>
                  <a:lnTo>
                    <a:pt x="593" y="290"/>
                  </a:lnTo>
                  <a:lnTo>
                    <a:pt x="575" y="285"/>
                  </a:lnTo>
                  <a:lnTo>
                    <a:pt x="557" y="277"/>
                  </a:lnTo>
                  <a:lnTo>
                    <a:pt x="540" y="267"/>
                  </a:lnTo>
                  <a:lnTo>
                    <a:pt x="524" y="255"/>
                  </a:lnTo>
                  <a:lnTo>
                    <a:pt x="511" y="241"/>
                  </a:lnTo>
                  <a:lnTo>
                    <a:pt x="500" y="224"/>
                  </a:lnTo>
                  <a:lnTo>
                    <a:pt x="491" y="202"/>
                  </a:lnTo>
                  <a:lnTo>
                    <a:pt x="486" y="179"/>
                  </a:lnTo>
                  <a:lnTo>
                    <a:pt x="484" y="150"/>
                  </a:lnTo>
                  <a:lnTo>
                    <a:pt x="485" y="137"/>
                  </a:lnTo>
                  <a:lnTo>
                    <a:pt x="486" y="125"/>
                  </a:lnTo>
                  <a:lnTo>
                    <a:pt x="430" y="125"/>
                  </a:lnTo>
                  <a:lnTo>
                    <a:pt x="432" y="137"/>
                  </a:lnTo>
                  <a:lnTo>
                    <a:pt x="432" y="150"/>
                  </a:lnTo>
                  <a:lnTo>
                    <a:pt x="430" y="179"/>
                  </a:lnTo>
                  <a:lnTo>
                    <a:pt x="425" y="202"/>
                  </a:lnTo>
                  <a:lnTo>
                    <a:pt x="416" y="224"/>
                  </a:lnTo>
                  <a:lnTo>
                    <a:pt x="405" y="241"/>
                  </a:lnTo>
                  <a:lnTo>
                    <a:pt x="392" y="255"/>
                  </a:lnTo>
                  <a:lnTo>
                    <a:pt x="377" y="267"/>
                  </a:lnTo>
                  <a:lnTo>
                    <a:pt x="360" y="277"/>
                  </a:lnTo>
                  <a:lnTo>
                    <a:pt x="342" y="284"/>
                  </a:lnTo>
                  <a:lnTo>
                    <a:pt x="323" y="290"/>
                  </a:lnTo>
                  <a:lnTo>
                    <a:pt x="304" y="294"/>
                  </a:lnTo>
                  <a:lnTo>
                    <a:pt x="285" y="296"/>
                  </a:lnTo>
                  <a:lnTo>
                    <a:pt x="266" y="298"/>
                  </a:lnTo>
                  <a:lnTo>
                    <a:pt x="248" y="299"/>
                  </a:lnTo>
                  <a:lnTo>
                    <a:pt x="231" y="299"/>
                  </a:lnTo>
                  <a:lnTo>
                    <a:pt x="216" y="299"/>
                  </a:lnTo>
                  <a:lnTo>
                    <a:pt x="201" y="299"/>
                  </a:lnTo>
                  <a:lnTo>
                    <a:pt x="185" y="299"/>
                  </a:lnTo>
                  <a:lnTo>
                    <a:pt x="167" y="298"/>
                  </a:lnTo>
                  <a:lnTo>
                    <a:pt x="148" y="296"/>
                  </a:lnTo>
                  <a:lnTo>
                    <a:pt x="129" y="294"/>
                  </a:lnTo>
                  <a:lnTo>
                    <a:pt x="110" y="290"/>
                  </a:lnTo>
                  <a:lnTo>
                    <a:pt x="91" y="284"/>
                  </a:lnTo>
                  <a:lnTo>
                    <a:pt x="73" y="277"/>
                  </a:lnTo>
                  <a:lnTo>
                    <a:pt x="57" y="267"/>
                  </a:lnTo>
                  <a:lnTo>
                    <a:pt x="41" y="255"/>
                  </a:lnTo>
                  <a:lnTo>
                    <a:pt x="27" y="240"/>
                  </a:lnTo>
                  <a:lnTo>
                    <a:pt x="16" y="223"/>
                  </a:lnTo>
                  <a:lnTo>
                    <a:pt x="7" y="202"/>
                  </a:lnTo>
                  <a:lnTo>
                    <a:pt x="2" y="178"/>
                  </a:lnTo>
                  <a:lnTo>
                    <a:pt x="0" y="150"/>
                  </a:lnTo>
                  <a:lnTo>
                    <a:pt x="2" y="122"/>
                  </a:lnTo>
                  <a:lnTo>
                    <a:pt x="7" y="98"/>
                  </a:lnTo>
                  <a:lnTo>
                    <a:pt x="16" y="77"/>
                  </a:lnTo>
                  <a:lnTo>
                    <a:pt x="27" y="59"/>
                  </a:lnTo>
                  <a:lnTo>
                    <a:pt x="41" y="45"/>
                  </a:lnTo>
                  <a:lnTo>
                    <a:pt x="57" y="33"/>
                  </a:lnTo>
                  <a:lnTo>
                    <a:pt x="73" y="23"/>
                  </a:lnTo>
                  <a:lnTo>
                    <a:pt x="91" y="16"/>
                  </a:lnTo>
                  <a:lnTo>
                    <a:pt x="110" y="10"/>
                  </a:lnTo>
                  <a:lnTo>
                    <a:pt x="129" y="6"/>
                  </a:lnTo>
                  <a:lnTo>
                    <a:pt x="148" y="3"/>
                  </a:lnTo>
                  <a:lnTo>
                    <a:pt x="167" y="1"/>
                  </a:lnTo>
                  <a:lnTo>
                    <a:pt x="185" y="0"/>
                  </a:lnTo>
                  <a:lnTo>
                    <a:pt x="201" y="0"/>
                  </a:lnTo>
                  <a:lnTo>
                    <a:pt x="2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13" name="Freeform 24">
              <a:extLst>
                <a:ext uri="{FF2B5EF4-FFF2-40B4-BE49-F238E27FC236}">
                  <a16:creationId xmlns="" xmlns:a16="http://schemas.microsoft.com/office/drawing/2014/main" id="{C4AA4F2C-A9EE-42A3-9825-7F544317CF4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97" y="4335"/>
              <a:ext cx="217" cy="124"/>
            </a:xfrm>
            <a:custGeom>
              <a:avLst/>
              <a:gdLst>
                <a:gd name="T0" fmla="*/ 1796 w 2393"/>
                <a:gd name="T1" fmla="*/ 704 h 1360"/>
                <a:gd name="T2" fmla="*/ 1761 w 2393"/>
                <a:gd name="T3" fmla="*/ 720 h 1360"/>
                <a:gd name="T4" fmla="*/ 1590 w 2393"/>
                <a:gd name="T5" fmla="*/ 904 h 1360"/>
                <a:gd name="T6" fmla="*/ 1882 w 2393"/>
                <a:gd name="T7" fmla="*/ 733 h 1360"/>
                <a:gd name="T8" fmla="*/ 1851 w 2393"/>
                <a:gd name="T9" fmla="*/ 709 h 1360"/>
                <a:gd name="T10" fmla="*/ 1814 w 2393"/>
                <a:gd name="T11" fmla="*/ 702 h 1360"/>
                <a:gd name="T12" fmla="*/ 1831 w 2393"/>
                <a:gd name="T13" fmla="*/ 20 h 1360"/>
                <a:gd name="T14" fmla="*/ 1950 w 2393"/>
                <a:gd name="T15" fmla="*/ 61 h 1360"/>
                <a:gd name="T16" fmla="*/ 2057 w 2393"/>
                <a:gd name="T17" fmla="*/ 121 h 1360"/>
                <a:gd name="T18" fmla="*/ 2154 w 2393"/>
                <a:gd name="T19" fmla="*/ 196 h 1360"/>
                <a:gd name="T20" fmla="*/ 2235 w 2393"/>
                <a:gd name="T21" fmla="*/ 286 h 1360"/>
                <a:gd name="T22" fmla="*/ 2301 w 2393"/>
                <a:gd name="T23" fmla="*/ 388 h 1360"/>
                <a:gd name="T24" fmla="*/ 2352 w 2393"/>
                <a:gd name="T25" fmla="*/ 501 h 1360"/>
                <a:gd name="T26" fmla="*/ 2382 w 2393"/>
                <a:gd name="T27" fmla="*/ 622 h 1360"/>
                <a:gd name="T28" fmla="*/ 2393 w 2393"/>
                <a:gd name="T29" fmla="*/ 748 h 1360"/>
                <a:gd name="T30" fmla="*/ 2390 w 2393"/>
                <a:gd name="T31" fmla="*/ 1230 h 1360"/>
                <a:gd name="T32" fmla="*/ 2370 w 2393"/>
                <a:gd name="T33" fmla="*/ 1282 h 1360"/>
                <a:gd name="T34" fmla="*/ 2335 w 2393"/>
                <a:gd name="T35" fmla="*/ 1324 h 1360"/>
                <a:gd name="T36" fmla="*/ 2286 w 2393"/>
                <a:gd name="T37" fmla="*/ 1351 h 1360"/>
                <a:gd name="T38" fmla="*/ 2230 w 2393"/>
                <a:gd name="T39" fmla="*/ 1360 h 1360"/>
                <a:gd name="T40" fmla="*/ 129 w 2393"/>
                <a:gd name="T41" fmla="*/ 1358 h 1360"/>
                <a:gd name="T42" fmla="*/ 77 w 2393"/>
                <a:gd name="T43" fmla="*/ 1339 h 1360"/>
                <a:gd name="T44" fmla="*/ 36 w 2393"/>
                <a:gd name="T45" fmla="*/ 1304 h 1360"/>
                <a:gd name="T46" fmla="*/ 10 w 2393"/>
                <a:gd name="T47" fmla="*/ 1256 h 1360"/>
                <a:gd name="T48" fmla="*/ 0 w 2393"/>
                <a:gd name="T49" fmla="*/ 1200 h 1360"/>
                <a:gd name="T50" fmla="*/ 3 w 2393"/>
                <a:gd name="T51" fmla="*/ 684 h 1360"/>
                <a:gd name="T52" fmla="*/ 23 w 2393"/>
                <a:gd name="T53" fmla="*/ 561 h 1360"/>
                <a:gd name="T54" fmla="*/ 63 w 2393"/>
                <a:gd name="T55" fmla="*/ 443 h 1360"/>
                <a:gd name="T56" fmla="*/ 122 w 2393"/>
                <a:gd name="T57" fmla="*/ 336 h 1360"/>
                <a:gd name="T58" fmla="*/ 195 w 2393"/>
                <a:gd name="T59" fmla="*/ 240 h 1360"/>
                <a:gd name="T60" fmla="*/ 283 w 2393"/>
                <a:gd name="T61" fmla="*/ 157 h 1360"/>
                <a:gd name="T62" fmla="*/ 385 w 2393"/>
                <a:gd name="T63" fmla="*/ 89 h 1360"/>
                <a:gd name="T64" fmla="*/ 498 w 2393"/>
                <a:gd name="T65" fmla="*/ 38 h 1360"/>
                <a:gd name="T66" fmla="*/ 640 w 2393"/>
                <a:gd name="T67" fmla="*/ 0 h 1360"/>
                <a:gd name="T68" fmla="*/ 1748 w 2393"/>
                <a:gd name="T69" fmla="*/ 0 h 1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393" h="1360">
                  <a:moveTo>
                    <a:pt x="1814" y="702"/>
                  </a:moveTo>
                  <a:lnTo>
                    <a:pt x="1796" y="704"/>
                  </a:lnTo>
                  <a:lnTo>
                    <a:pt x="1778" y="709"/>
                  </a:lnTo>
                  <a:lnTo>
                    <a:pt x="1761" y="720"/>
                  </a:lnTo>
                  <a:lnTo>
                    <a:pt x="1746" y="733"/>
                  </a:lnTo>
                  <a:lnTo>
                    <a:pt x="1590" y="904"/>
                  </a:lnTo>
                  <a:lnTo>
                    <a:pt x="2038" y="904"/>
                  </a:lnTo>
                  <a:lnTo>
                    <a:pt x="1882" y="733"/>
                  </a:lnTo>
                  <a:lnTo>
                    <a:pt x="1867" y="719"/>
                  </a:lnTo>
                  <a:lnTo>
                    <a:pt x="1851" y="709"/>
                  </a:lnTo>
                  <a:lnTo>
                    <a:pt x="1833" y="703"/>
                  </a:lnTo>
                  <a:lnTo>
                    <a:pt x="1814" y="702"/>
                  </a:lnTo>
                  <a:close/>
                  <a:moveTo>
                    <a:pt x="1748" y="0"/>
                  </a:moveTo>
                  <a:lnTo>
                    <a:pt x="1831" y="20"/>
                  </a:lnTo>
                  <a:lnTo>
                    <a:pt x="1892" y="38"/>
                  </a:lnTo>
                  <a:lnTo>
                    <a:pt x="1950" y="61"/>
                  </a:lnTo>
                  <a:lnTo>
                    <a:pt x="2005" y="88"/>
                  </a:lnTo>
                  <a:lnTo>
                    <a:pt x="2057" y="121"/>
                  </a:lnTo>
                  <a:lnTo>
                    <a:pt x="2107" y="157"/>
                  </a:lnTo>
                  <a:lnTo>
                    <a:pt x="2154" y="196"/>
                  </a:lnTo>
                  <a:lnTo>
                    <a:pt x="2196" y="239"/>
                  </a:lnTo>
                  <a:lnTo>
                    <a:pt x="2235" y="286"/>
                  </a:lnTo>
                  <a:lnTo>
                    <a:pt x="2270" y="336"/>
                  </a:lnTo>
                  <a:lnTo>
                    <a:pt x="2301" y="388"/>
                  </a:lnTo>
                  <a:lnTo>
                    <a:pt x="2328" y="443"/>
                  </a:lnTo>
                  <a:lnTo>
                    <a:pt x="2352" y="501"/>
                  </a:lnTo>
                  <a:lnTo>
                    <a:pt x="2369" y="561"/>
                  </a:lnTo>
                  <a:lnTo>
                    <a:pt x="2382" y="622"/>
                  </a:lnTo>
                  <a:lnTo>
                    <a:pt x="2390" y="684"/>
                  </a:lnTo>
                  <a:lnTo>
                    <a:pt x="2393" y="748"/>
                  </a:lnTo>
                  <a:lnTo>
                    <a:pt x="2393" y="1200"/>
                  </a:lnTo>
                  <a:lnTo>
                    <a:pt x="2390" y="1230"/>
                  </a:lnTo>
                  <a:lnTo>
                    <a:pt x="2383" y="1256"/>
                  </a:lnTo>
                  <a:lnTo>
                    <a:pt x="2370" y="1282"/>
                  </a:lnTo>
                  <a:lnTo>
                    <a:pt x="2354" y="1304"/>
                  </a:lnTo>
                  <a:lnTo>
                    <a:pt x="2335" y="1324"/>
                  </a:lnTo>
                  <a:lnTo>
                    <a:pt x="2311" y="1339"/>
                  </a:lnTo>
                  <a:lnTo>
                    <a:pt x="2286" y="1351"/>
                  </a:lnTo>
                  <a:lnTo>
                    <a:pt x="2259" y="1358"/>
                  </a:lnTo>
                  <a:lnTo>
                    <a:pt x="2230" y="1360"/>
                  </a:lnTo>
                  <a:lnTo>
                    <a:pt x="157" y="1360"/>
                  </a:lnTo>
                  <a:lnTo>
                    <a:pt x="129" y="1358"/>
                  </a:lnTo>
                  <a:lnTo>
                    <a:pt x="101" y="1351"/>
                  </a:lnTo>
                  <a:lnTo>
                    <a:pt x="77" y="1339"/>
                  </a:lnTo>
                  <a:lnTo>
                    <a:pt x="55" y="1324"/>
                  </a:lnTo>
                  <a:lnTo>
                    <a:pt x="36" y="1304"/>
                  </a:lnTo>
                  <a:lnTo>
                    <a:pt x="21" y="1282"/>
                  </a:lnTo>
                  <a:lnTo>
                    <a:pt x="10" y="1256"/>
                  </a:lnTo>
                  <a:lnTo>
                    <a:pt x="3" y="1230"/>
                  </a:lnTo>
                  <a:lnTo>
                    <a:pt x="0" y="1200"/>
                  </a:lnTo>
                  <a:lnTo>
                    <a:pt x="0" y="748"/>
                  </a:lnTo>
                  <a:lnTo>
                    <a:pt x="3" y="684"/>
                  </a:lnTo>
                  <a:lnTo>
                    <a:pt x="11" y="622"/>
                  </a:lnTo>
                  <a:lnTo>
                    <a:pt x="23" y="561"/>
                  </a:lnTo>
                  <a:lnTo>
                    <a:pt x="41" y="501"/>
                  </a:lnTo>
                  <a:lnTo>
                    <a:pt x="63" y="443"/>
                  </a:lnTo>
                  <a:lnTo>
                    <a:pt x="90" y="389"/>
                  </a:lnTo>
                  <a:lnTo>
                    <a:pt x="122" y="336"/>
                  </a:lnTo>
                  <a:lnTo>
                    <a:pt x="156" y="286"/>
                  </a:lnTo>
                  <a:lnTo>
                    <a:pt x="195" y="240"/>
                  </a:lnTo>
                  <a:lnTo>
                    <a:pt x="237" y="196"/>
                  </a:lnTo>
                  <a:lnTo>
                    <a:pt x="283" y="157"/>
                  </a:lnTo>
                  <a:lnTo>
                    <a:pt x="332" y="121"/>
                  </a:lnTo>
                  <a:lnTo>
                    <a:pt x="385" y="89"/>
                  </a:lnTo>
                  <a:lnTo>
                    <a:pt x="440" y="62"/>
                  </a:lnTo>
                  <a:lnTo>
                    <a:pt x="498" y="38"/>
                  </a:lnTo>
                  <a:lnTo>
                    <a:pt x="559" y="20"/>
                  </a:lnTo>
                  <a:lnTo>
                    <a:pt x="640" y="0"/>
                  </a:lnTo>
                  <a:lnTo>
                    <a:pt x="1193" y="1280"/>
                  </a:lnTo>
                  <a:lnTo>
                    <a:pt x="17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14" name="Freeform 25">
              <a:extLst>
                <a:ext uri="{FF2B5EF4-FFF2-40B4-BE49-F238E27FC236}">
                  <a16:creationId xmlns="" xmlns:a16="http://schemas.microsoft.com/office/drawing/2014/main" id="{C46BC17A-1A42-493D-AC55-6841BC382A5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89" y="4347"/>
              <a:ext cx="34" cy="83"/>
            </a:xfrm>
            <a:custGeom>
              <a:avLst/>
              <a:gdLst>
                <a:gd name="T0" fmla="*/ 135 w 373"/>
                <a:gd name="T1" fmla="*/ 0 h 915"/>
                <a:gd name="T2" fmla="*/ 237 w 373"/>
                <a:gd name="T3" fmla="*/ 0 h 915"/>
                <a:gd name="T4" fmla="*/ 258 w 373"/>
                <a:gd name="T5" fmla="*/ 2 h 915"/>
                <a:gd name="T6" fmla="*/ 278 w 373"/>
                <a:gd name="T7" fmla="*/ 9 h 915"/>
                <a:gd name="T8" fmla="*/ 295 w 373"/>
                <a:gd name="T9" fmla="*/ 21 h 915"/>
                <a:gd name="T10" fmla="*/ 310 w 373"/>
                <a:gd name="T11" fmla="*/ 36 h 915"/>
                <a:gd name="T12" fmla="*/ 321 w 373"/>
                <a:gd name="T13" fmla="*/ 53 h 915"/>
                <a:gd name="T14" fmla="*/ 328 w 373"/>
                <a:gd name="T15" fmla="*/ 74 h 915"/>
                <a:gd name="T16" fmla="*/ 366 w 373"/>
                <a:gd name="T17" fmla="*/ 234 h 915"/>
                <a:gd name="T18" fmla="*/ 368 w 373"/>
                <a:gd name="T19" fmla="*/ 257 h 915"/>
                <a:gd name="T20" fmla="*/ 365 w 373"/>
                <a:gd name="T21" fmla="*/ 281 h 915"/>
                <a:gd name="T22" fmla="*/ 357 w 373"/>
                <a:gd name="T23" fmla="*/ 301 h 915"/>
                <a:gd name="T24" fmla="*/ 345 w 373"/>
                <a:gd name="T25" fmla="*/ 319 h 915"/>
                <a:gd name="T26" fmla="*/ 329 w 373"/>
                <a:gd name="T27" fmla="*/ 334 h 915"/>
                <a:gd name="T28" fmla="*/ 309 w 373"/>
                <a:gd name="T29" fmla="*/ 345 h 915"/>
                <a:gd name="T30" fmla="*/ 287 w 373"/>
                <a:gd name="T31" fmla="*/ 351 h 915"/>
                <a:gd name="T32" fmla="*/ 373 w 373"/>
                <a:gd name="T33" fmla="*/ 438 h 915"/>
                <a:gd name="T34" fmla="*/ 187 w 373"/>
                <a:gd name="T35" fmla="*/ 915 h 915"/>
                <a:gd name="T36" fmla="*/ 0 w 373"/>
                <a:gd name="T37" fmla="*/ 438 h 915"/>
                <a:gd name="T38" fmla="*/ 85 w 373"/>
                <a:gd name="T39" fmla="*/ 351 h 915"/>
                <a:gd name="T40" fmla="*/ 63 w 373"/>
                <a:gd name="T41" fmla="*/ 345 h 915"/>
                <a:gd name="T42" fmla="*/ 44 w 373"/>
                <a:gd name="T43" fmla="*/ 334 h 915"/>
                <a:gd name="T44" fmla="*/ 27 w 373"/>
                <a:gd name="T45" fmla="*/ 319 h 915"/>
                <a:gd name="T46" fmla="*/ 15 w 373"/>
                <a:gd name="T47" fmla="*/ 301 h 915"/>
                <a:gd name="T48" fmla="*/ 7 w 373"/>
                <a:gd name="T49" fmla="*/ 281 h 915"/>
                <a:gd name="T50" fmla="*/ 4 w 373"/>
                <a:gd name="T51" fmla="*/ 257 h 915"/>
                <a:gd name="T52" fmla="*/ 6 w 373"/>
                <a:gd name="T53" fmla="*/ 234 h 915"/>
                <a:gd name="T54" fmla="*/ 44 w 373"/>
                <a:gd name="T55" fmla="*/ 74 h 915"/>
                <a:gd name="T56" fmla="*/ 52 w 373"/>
                <a:gd name="T57" fmla="*/ 53 h 915"/>
                <a:gd name="T58" fmla="*/ 63 w 373"/>
                <a:gd name="T59" fmla="*/ 36 h 915"/>
                <a:gd name="T60" fmla="*/ 77 w 373"/>
                <a:gd name="T61" fmla="*/ 21 h 915"/>
                <a:gd name="T62" fmla="*/ 95 w 373"/>
                <a:gd name="T63" fmla="*/ 9 h 915"/>
                <a:gd name="T64" fmla="*/ 114 w 373"/>
                <a:gd name="T65" fmla="*/ 2 h 915"/>
                <a:gd name="T66" fmla="*/ 135 w 373"/>
                <a:gd name="T67" fmla="*/ 0 h 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73" h="915">
                  <a:moveTo>
                    <a:pt x="135" y="0"/>
                  </a:moveTo>
                  <a:lnTo>
                    <a:pt x="237" y="0"/>
                  </a:lnTo>
                  <a:lnTo>
                    <a:pt x="258" y="2"/>
                  </a:lnTo>
                  <a:lnTo>
                    <a:pt x="278" y="9"/>
                  </a:lnTo>
                  <a:lnTo>
                    <a:pt x="295" y="21"/>
                  </a:lnTo>
                  <a:lnTo>
                    <a:pt x="310" y="36"/>
                  </a:lnTo>
                  <a:lnTo>
                    <a:pt x="321" y="53"/>
                  </a:lnTo>
                  <a:lnTo>
                    <a:pt x="328" y="74"/>
                  </a:lnTo>
                  <a:lnTo>
                    <a:pt x="366" y="234"/>
                  </a:lnTo>
                  <a:lnTo>
                    <a:pt x="368" y="257"/>
                  </a:lnTo>
                  <a:lnTo>
                    <a:pt x="365" y="281"/>
                  </a:lnTo>
                  <a:lnTo>
                    <a:pt x="357" y="301"/>
                  </a:lnTo>
                  <a:lnTo>
                    <a:pt x="345" y="319"/>
                  </a:lnTo>
                  <a:lnTo>
                    <a:pt x="329" y="334"/>
                  </a:lnTo>
                  <a:lnTo>
                    <a:pt x="309" y="345"/>
                  </a:lnTo>
                  <a:lnTo>
                    <a:pt x="287" y="351"/>
                  </a:lnTo>
                  <a:lnTo>
                    <a:pt x="373" y="438"/>
                  </a:lnTo>
                  <a:lnTo>
                    <a:pt x="187" y="915"/>
                  </a:lnTo>
                  <a:lnTo>
                    <a:pt x="0" y="438"/>
                  </a:lnTo>
                  <a:lnTo>
                    <a:pt x="85" y="351"/>
                  </a:lnTo>
                  <a:lnTo>
                    <a:pt x="63" y="345"/>
                  </a:lnTo>
                  <a:lnTo>
                    <a:pt x="44" y="334"/>
                  </a:lnTo>
                  <a:lnTo>
                    <a:pt x="27" y="319"/>
                  </a:lnTo>
                  <a:lnTo>
                    <a:pt x="15" y="301"/>
                  </a:lnTo>
                  <a:lnTo>
                    <a:pt x="7" y="281"/>
                  </a:lnTo>
                  <a:lnTo>
                    <a:pt x="4" y="257"/>
                  </a:lnTo>
                  <a:lnTo>
                    <a:pt x="6" y="234"/>
                  </a:lnTo>
                  <a:lnTo>
                    <a:pt x="44" y="74"/>
                  </a:lnTo>
                  <a:lnTo>
                    <a:pt x="52" y="53"/>
                  </a:lnTo>
                  <a:lnTo>
                    <a:pt x="63" y="36"/>
                  </a:lnTo>
                  <a:lnTo>
                    <a:pt x="77" y="21"/>
                  </a:lnTo>
                  <a:lnTo>
                    <a:pt x="95" y="9"/>
                  </a:lnTo>
                  <a:lnTo>
                    <a:pt x="114" y="2"/>
                  </a:lnTo>
                  <a:lnTo>
                    <a:pt x="13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+mn-ea"/>
              </a:endParaRPr>
            </a:p>
          </p:txBody>
        </p:sp>
      </p:grpSp>
      <p:sp>
        <p:nvSpPr>
          <p:cNvPr id="15" name="Freeform 11">
            <a:extLst>
              <a:ext uri="{FF2B5EF4-FFF2-40B4-BE49-F238E27FC236}">
                <a16:creationId xmlns="" xmlns:a16="http://schemas.microsoft.com/office/drawing/2014/main" id="{E632461B-A5FC-4753-91BD-8FCAC7C6B0F6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4100187" y="4524532"/>
            <a:ext cx="251316" cy="308545"/>
          </a:xfrm>
          <a:custGeom>
            <a:avLst/>
            <a:gdLst>
              <a:gd name="T0" fmla="*/ 1930 w 2831"/>
              <a:gd name="T1" fmla="*/ 2787 h 3472"/>
              <a:gd name="T2" fmla="*/ 1791 w 2831"/>
              <a:gd name="T3" fmla="*/ 2855 h 3472"/>
              <a:gd name="T4" fmla="*/ 2114 w 2831"/>
              <a:gd name="T5" fmla="*/ 3172 h 3472"/>
              <a:gd name="T6" fmla="*/ 2628 w 2831"/>
              <a:gd name="T7" fmla="*/ 2656 h 3472"/>
              <a:gd name="T8" fmla="*/ 2538 w 2831"/>
              <a:gd name="T9" fmla="*/ 2529 h 3472"/>
              <a:gd name="T10" fmla="*/ 1440 w 2831"/>
              <a:gd name="T11" fmla="*/ 2529 h 3472"/>
              <a:gd name="T12" fmla="*/ 914 w 2831"/>
              <a:gd name="T13" fmla="*/ 2569 h 3472"/>
              <a:gd name="T14" fmla="*/ 928 w 2831"/>
              <a:gd name="T15" fmla="*/ 2433 h 3472"/>
              <a:gd name="T16" fmla="*/ 807 w 2831"/>
              <a:gd name="T17" fmla="*/ 2382 h 3472"/>
              <a:gd name="T18" fmla="*/ 439 w 2831"/>
              <a:gd name="T19" fmla="*/ 2514 h 3472"/>
              <a:gd name="T20" fmla="*/ 470 w 2831"/>
              <a:gd name="T21" fmla="*/ 2433 h 3472"/>
              <a:gd name="T22" fmla="*/ 2186 w 2831"/>
              <a:gd name="T23" fmla="*/ 2182 h 3472"/>
              <a:gd name="T24" fmla="*/ 2642 w 2831"/>
              <a:gd name="T25" fmla="*/ 2371 h 3472"/>
              <a:gd name="T26" fmla="*/ 2831 w 2831"/>
              <a:gd name="T27" fmla="*/ 2827 h 3472"/>
              <a:gd name="T28" fmla="*/ 2642 w 2831"/>
              <a:gd name="T29" fmla="*/ 3283 h 3472"/>
              <a:gd name="T30" fmla="*/ 2186 w 2831"/>
              <a:gd name="T31" fmla="*/ 3472 h 3472"/>
              <a:gd name="T32" fmla="*/ 1729 w 2831"/>
              <a:gd name="T33" fmla="*/ 3283 h 3472"/>
              <a:gd name="T34" fmla="*/ 1540 w 2831"/>
              <a:gd name="T35" fmla="*/ 2827 h 3472"/>
              <a:gd name="T36" fmla="*/ 1729 w 2831"/>
              <a:gd name="T37" fmla="*/ 2371 h 3472"/>
              <a:gd name="T38" fmla="*/ 2186 w 2831"/>
              <a:gd name="T39" fmla="*/ 2182 h 3472"/>
              <a:gd name="T40" fmla="*/ 1540 w 2831"/>
              <a:gd name="T41" fmla="*/ 2083 h 3472"/>
              <a:gd name="T42" fmla="*/ 914 w 2831"/>
              <a:gd name="T43" fmla="*/ 2123 h 3472"/>
              <a:gd name="T44" fmla="*/ 928 w 2831"/>
              <a:gd name="T45" fmla="*/ 1986 h 3472"/>
              <a:gd name="T46" fmla="*/ 807 w 2831"/>
              <a:gd name="T47" fmla="*/ 1957 h 3472"/>
              <a:gd name="T48" fmla="*/ 439 w 2831"/>
              <a:gd name="T49" fmla="*/ 2088 h 3472"/>
              <a:gd name="T50" fmla="*/ 470 w 2831"/>
              <a:gd name="T51" fmla="*/ 2007 h 3472"/>
              <a:gd name="T52" fmla="*/ 944 w 2831"/>
              <a:gd name="T53" fmla="*/ 1588 h 3472"/>
              <a:gd name="T54" fmla="*/ 1786 w 2831"/>
              <a:gd name="T55" fmla="*/ 1702 h 3472"/>
              <a:gd name="T56" fmla="*/ 904 w 2831"/>
              <a:gd name="T57" fmla="*/ 1716 h 3472"/>
              <a:gd name="T58" fmla="*/ 944 w 2831"/>
              <a:gd name="T59" fmla="*/ 1588 h 3472"/>
              <a:gd name="T60" fmla="*/ 800 w 2831"/>
              <a:gd name="T61" fmla="*/ 1548 h 3472"/>
              <a:gd name="T62" fmla="*/ 430 w 2831"/>
              <a:gd name="T63" fmla="*/ 1656 h 3472"/>
              <a:gd name="T64" fmla="*/ 484 w 2831"/>
              <a:gd name="T65" fmla="*/ 1589 h 3472"/>
              <a:gd name="T66" fmla="*/ 1738 w 2831"/>
              <a:gd name="T67" fmla="*/ 1140 h 3472"/>
              <a:gd name="T68" fmla="*/ 1778 w 2831"/>
              <a:gd name="T69" fmla="*/ 1269 h 3472"/>
              <a:gd name="T70" fmla="*/ 896 w 2831"/>
              <a:gd name="T71" fmla="*/ 1255 h 3472"/>
              <a:gd name="T72" fmla="*/ 769 w 2831"/>
              <a:gd name="T73" fmla="*/ 1030 h 3472"/>
              <a:gd name="T74" fmla="*/ 616 w 2831"/>
              <a:gd name="T75" fmla="*/ 1312 h 3472"/>
              <a:gd name="T76" fmla="*/ 423 w 2831"/>
              <a:gd name="T77" fmla="*/ 1202 h 3472"/>
              <a:gd name="T78" fmla="*/ 496 w 2831"/>
              <a:gd name="T79" fmla="*/ 1154 h 3472"/>
              <a:gd name="T80" fmla="*/ 548 w 2831"/>
              <a:gd name="T81" fmla="*/ 372 h 3472"/>
              <a:gd name="T82" fmla="*/ 681 w 2831"/>
              <a:gd name="T83" fmla="*/ 618 h 3472"/>
              <a:gd name="T84" fmla="*/ 1588 w 2831"/>
              <a:gd name="T85" fmla="*/ 597 h 3472"/>
              <a:gd name="T86" fmla="*/ 1683 w 2831"/>
              <a:gd name="T87" fmla="*/ 347 h 3472"/>
              <a:gd name="T88" fmla="*/ 2201 w 2831"/>
              <a:gd name="T89" fmla="*/ 438 h 3472"/>
              <a:gd name="T90" fmla="*/ 2118 w 2831"/>
              <a:gd name="T91" fmla="*/ 2037 h 3472"/>
              <a:gd name="T92" fmla="*/ 1412 w 2831"/>
              <a:gd name="T93" fmla="*/ 3005 h 3472"/>
              <a:gd name="T94" fmla="*/ 47 w 2831"/>
              <a:gd name="T95" fmla="*/ 3054 h 3472"/>
              <a:gd name="T96" fmla="*/ 21 w 2831"/>
              <a:gd name="T97" fmla="*/ 455 h 3472"/>
              <a:gd name="T98" fmla="*/ 1118 w 2831"/>
              <a:gd name="T99" fmla="*/ 99 h 3472"/>
              <a:gd name="T100" fmla="*/ 1053 w 2831"/>
              <a:gd name="T101" fmla="*/ 211 h 3472"/>
              <a:gd name="T102" fmla="*/ 1182 w 2831"/>
              <a:gd name="T103" fmla="*/ 211 h 3472"/>
              <a:gd name="T104" fmla="*/ 1118 w 2831"/>
              <a:gd name="T105" fmla="*/ 99 h 3472"/>
              <a:gd name="T106" fmla="*/ 1268 w 2831"/>
              <a:gd name="T107" fmla="*/ 85 h 3472"/>
              <a:gd name="T108" fmla="*/ 1328 w 2831"/>
              <a:gd name="T109" fmla="*/ 238 h 3472"/>
              <a:gd name="T110" fmla="*/ 1564 w 2831"/>
              <a:gd name="T111" fmla="*/ 312 h 3472"/>
              <a:gd name="T112" fmla="*/ 1547 w 2831"/>
              <a:gd name="T113" fmla="*/ 503 h 3472"/>
              <a:gd name="T114" fmla="*/ 711 w 2831"/>
              <a:gd name="T115" fmla="*/ 521 h 3472"/>
              <a:gd name="T116" fmla="*/ 657 w 2831"/>
              <a:gd name="T117" fmla="*/ 338 h 3472"/>
              <a:gd name="T118" fmla="*/ 889 w 2831"/>
              <a:gd name="T119" fmla="*/ 245 h 3472"/>
              <a:gd name="T120" fmla="*/ 954 w 2831"/>
              <a:gd name="T121" fmla="*/ 112 h 34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831" h="3472">
                <a:moveTo>
                  <a:pt x="2538" y="2529"/>
                </a:moveTo>
                <a:lnTo>
                  <a:pt x="2517" y="2531"/>
                </a:lnTo>
                <a:lnTo>
                  <a:pt x="2496" y="2537"/>
                </a:lnTo>
                <a:lnTo>
                  <a:pt x="2476" y="2547"/>
                </a:lnTo>
                <a:lnTo>
                  <a:pt x="2459" y="2563"/>
                </a:lnTo>
                <a:lnTo>
                  <a:pt x="2124" y="2939"/>
                </a:lnTo>
                <a:lnTo>
                  <a:pt x="1950" y="2800"/>
                </a:lnTo>
                <a:lnTo>
                  <a:pt x="1930" y="2787"/>
                </a:lnTo>
                <a:lnTo>
                  <a:pt x="1909" y="2780"/>
                </a:lnTo>
                <a:lnTo>
                  <a:pt x="1888" y="2778"/>
                </a:lnTo>
                <a:lnTo>
                  <a:pt x="1866" y="2780"/>
                </a:lnTo>
                <a:lnTo>
                  <a:pt x="1845" y="2787"/>
                </a:lnTo>
                <a:lnTo>
                  <a:pt x="1826" y="2799"/>
                </a:lnTo>
                <a:lnTo>
                  <a:pt x="1810" y="2814"/>
                </a:lnTo>
                <a:lnTo>
                  <a:pt x="1797" y="2834"/>
                </a:lnTo>
                <a:lnTo>
                  <a:pt x="1791" y="2855"/>
                </a:lnTo>
                <a:lnTo>
                  <a:pt x="1788" y="2876"/>
                </a:lnTo>
                <a:lnTo>
                  <a:pt x="1791" y="2899"/>
                </a:lnTo>
                <a:lnTo>
                  <a:pt x="1797" y="2920"/>
                </a:lnTo>
                <a:lnTo>
                  <a:pt x="1809" y="2938"/>
                </a:lnTo>
                <a:lnTo>
                  <a:pt x="1826" y="2954"/>
                </a:lnTo>
                <a:lnTo>
                  <a:pt x="2073" y="3152"/>
                </a:lnTo>
                <a:lnTo>
                  <a:pt x="2093" y="3165"/>
                </a:lnTo>
                <a:lnTo>
                  <a:pt x="2114" y="3172"/>
                </a:lnTo>
                <a:lnTo>
                  <a:pt x="2135" y="3174"/>
                </a:lnTo>
                <a:lnTo>
                  <a:pt x="2156" y="3172"/>
                </a:lnTo>
                <a:lnTo>
                  <a:pt x="2175" y="3166"/>
                </a:lnTo>
                <a:lnTo>
                  <a:pt x="2194" y="3155"/>
                </a:lnTo>
                <a:lnTo>
                  <a:pt x="2210" y="3142"/>
                </a:lnTo>
                <a:lnTo>
                  <a:pt x="2607" y="2694"/>
                </a:lnTo>
                <a:lnTo>
                  <a:pt x="2620" y="2676"/>
                </a:lnTo>
                <a:lnTo>
                  <a:pt x="2628" y="2656"/>
                </a:lnTo>
                <a:lnTo>
                  <a:pt x="2633" y="2633"/>
                </a:lnTo>
                <a:lnTo>
                  <a:pt x="2631" y="2612"/>
                </a:lnTo>
                <a:lnTo>
                  <a:pt x="2625" y="2591"/>
                </a:lnTo>
                <a:lnTo>
                  <a:pt x="2615" y="2571"/>
                </a:lnTo>
                <a:lnTo>
                  <a:pt x="2599" y="2555"/>
                </a:lnTo>
                <a:lnTo>
                  <a:pt x="2580" y="2542"/>
                </a:lnTo>
                <a:lnTo>
                  <a:pt x="2560" y="2534"/>
                </a:lnTo>
                <a:lnTo>
                  <a:pt x="2538" y="2529"/>
                </a:lnTo>
                <a:close/>
                <a:moveTo>
                  <a:pt x="944" y="2430"/>
                </a:moveTo>
                <a:lnTo>
                  <a:pt x="1391" y="2430"/>
                </a:lnTo>
                <a:lnTo>
                  <a:pt x="1406" y="2433"/>
                </a:lnTo>
                <a:lnTo>
                  <a:pt x="1420" y="2440"/>
                </a:lnTo>
                <a:lnTo>
                  <a:pt x="1431" y="2450"/>
                </a:lnTo>
                <a:lnTo>
                  <a:pt x="1438" y="2464"/>
                </a:lnTo>
                <a:lnTo>
                  <a:pt x="1440" y="2480"/>
                </a:lnTo>
                <a:lnTo>
                  <a:pt x="1440" y="2529"/>
                </a:lnTo>
                <a:lnTo>
                  <a:pt x="1438" y="2545"/>
                </a:lnTo>
                <a:lnTo>
                  <a:pt x="1431" y="2559"/>
                </a:lnTo>
                <a:lnTo>
                  <a:pt x="1420" y="2569"/>
                </a:lnTo>
                <a:lnTo>
                  <a:pt x="1406" y="2577"/>
                </a:lnTo>
                <a:lnTo>
                  <a:pt x="1391" y="2579"/>
                </a:lnTo>
                <a:lnTo>
                  <a:pt x="944" y="2579"/>
                </a:lnTo>
                <a:lnTo>
                  <a:pt x="928" y="2577"/>
                </a:lnTo>
                <a:lnTo>
                  <a:pt x="914" y="2569"/>
                </a:lnTo>
                <a:lnTo>
                  <a:pt x="904" y="2559"/>
                </a:lnTo>
                <a:lnTo>
                  <a:pt x="896" y="2545"/>
                </a:lnTo>
                <a:lnTo>
                  <a:pt x="894" y="2529"/>
                </a:lnTo>
                <a:lnTo>
                  <a:pt x="894" y="2480"/>
                </a:lnTo>
                <a:lnTo>
                  <a:pt x="896" y="2464"/>
                </a:lnTo>
                <a:lnTo>
                  <a:pt x="904" y="2450"/>
                </a:lnTo>
                <a:lnTo>
                  <a:pt x="914" y="2440"/>
                </a:lnTo>
                <a:lnTo>
                  <a:pt x="928" y="2433"/>
                </a:lnTo>
                <a:lnTo>
                  <a:pt x="944" y="2430"/>
                </a:lnTo>
                <a:close/>
                <a:moveTo>
                  <a:pt x="769" y="2319"/>
                </a:moveTo>
                <a:lnTo>
                  <a:pt x="783" y="2322"/>
                </a:lnTo>
                <a:lnTo>
                  <a:pt x="795" y="2330"/>
                </a:lnTo>
                <a:lnTo>
                  <a:pt x="805" y="2341"/>
                </a:lnTo>
                <a:lnTo>
                  <a:pt x="810" y="2355"/>
                </a:lnTo>
                <a:lnTo>
                  <a:pt x="810" y="2368"/>
                </a:lnTo>
                <a:lnTo>
                  <a:pt x="807" y="2382"/>
                </a:lnTo>
                <a:lnTo>
                  <a:pt x="800" y="2395"/>
                </a:lnTo>
                <a:lnTo>
                  <a:pt x="616" y="2600"/>
                </a:lnTo>
                <a:lnTo>
                  <a:pt x="606" y="2608"/>
                </a:lnTo>
                <a:lnTo>
                  <a:pt x="594" y="2613"/>
                </a:lnTo>
                <a:lnTo>
                  <a:pt x="581" y="2616"/>
                </a:lnTo>
                <a:lnTo>
                  <a:pt x="567" y="2612"/>
                </a:lnTo>
                <a:lnTo>
                  <a:pt x="553" y="2605"/>
                </a:lnTo>
                <a:lnTo>
                  <a:pt x="439" y="2514"/>
                </a:lnTo>
                <a:lnTo>
                  <a:pt x="430" y="2503"/>
                </a:lnTo>
                <a:lnTo>
                  <a:pt x="423" y="2490"/>
                </a:lnTo>
                <a:lnTo>
                  <a:pt x="422" y="2477"/>
                </a:lnTo>
                <a:lnTo>
                  <a:pt x="425" y="2463"/>
                </a:lnTo>
                <a:lnTo>
                  <a:pt x="432" y="2449"/>
                </a:lnTo>
                <a:lnTo>
                  <a:pt x="442" y="2440"/>
                </a:lnTo>
                <a:lnTo>
                  <a:pt x="456" y="2435"/>
                </a:lnTo>
                <a:lnTo>
                  <a:pt x="470" y="2433"/>
                </a:lnTo>
                <a:lnTo>
                  <a:pt x="484" y="2436"/>
                </a:lnTo>
                <a:lnTo>
                  <a:pt x="496" y="2443"/>
                </a:lnTo>
                <a:lnTo>
                  <a:pt x="576" y="2507"/>
                </a:lnTo>
                <a:lnTo>
                  <a:pt x="731" y="2334"/>
                </a:lnTo>
                <a:lnTo>
                  <a:pt x="742" y="2324"/>
                </a:lnTo>
                <a:lnTo>
                  <a:pt x="755" y="2320"/>
                </a:lnTo>
                <a:lnTo>
                  <a:pt x="769" y="2319"/>
                </a:lnTo>
                <a:close/>
                <a:moveTo>
                  <a:pt x="2186" y="2182"/>
                </a:moveTo>
                <a:lnTo>
                  <a:pt x="2251" y="2185"/>
                </a:lnTo>
                <a:lnTo>
                  <a:pt x="2316" y="2196"/>
                </a:lnTo>
                <a:lnTo>
                  <a:pt x="2378" y="2212"/>
                </a:lnTo>
                <a:lnTo>
                  <a:pt x="2437" y="2233"/>
                </a:lnTo>
                <a:lnTo>
                  <a:pt x="2494" y="2260"/>
                </a:lnTo>
                <a:lnTo>
                  <a:pt x="2546" y="2293"/>
                </a:lnTo>
                <a:lnTo>
                  <a:pt x="2596" y="2329"/>
                </a:lnTo>
                <a:lnTo>
                  <a:pt x="2642" y="2371"/>
                </a:lnTo>
                <a:lnTo>
                  <a:pt x="2683" y="2417"/>
                </a:lnTo>
                <a:lnTo>
                  <a:pt x="2721" y="2466"/>
                </a:lnTo>
                <a:lnTo>
                  <a:pt x="2753" y="2520"/>
                </a:lnTo>
                <a:lnTo>
                  <a:pt x="2780" y="2577"/>
                </a:lnTo>
                <a:lnTo>
                  <a:pt x="2802" y="2636"/>
                </a:lnTo>
                <a:lnTo>
                  <a:pt x="2818" y="2698"/>
                </a:lnTo>
                <a:lnTo>
                  <a:pt x="2828" y="2761"/>
                </a:lnTo>
                <a:lnTo>
                  <a:pt x="2831" y="2827"/>
                </a:lnTo>
                <a:lnTo>
                  <a:pt x="2828" y="2893"/>
                </a:lnTo>
                <a:lnTo>
                  <a:pt x="2818" y="2958"/>
                </a:lnTo>
                <a:lnTo>
                  <a:pt x="2802" y="3019"/>
                </a:lnTo>
                <a:lnTo>
                  <a:pt x="2780" y="3079"/>
                </a:lnTo>
                <a:lnTo>
                  <a:pt x="2753" y="3134"/>
                </a:lnTo>
                <a:lnTo>
                  <a:pt x="2721" y="3188"/>
                </a:lnTo>
                <a:lnTo>
                  <a:pt x="2683" y="3237"/>
                </a:lnTo>
                <a:lnTo>
                  <a:pt x="2642" y="3283"/>
                </a:lnTo>
                <a:lnTo>
                  <a:pt x="2596" y="3325"/>
                </a:lnTo>
                <a:lnTo>
                  <a:pt x="2546" y="3362"/>
                </a:lnTo>
                <a:lnTo>
                  <a:pt x="2494" y="3394"/>
                </a:lnTo>
                <a:lnTo>
                  <a:pt x="2437" y="3421"/>
                </a:lnTo>
                <a:lnTo>
                  <a:pt x="2378" y="3443"/>
                </a:lnTo>
                <a:lnTo>
                  <a:pt x="2316" y="3459"/>
                </a:lnTo>
                <a:lnTo>
                  <a:pt x="2251" y="3469"/>
                </a:lnTo>
                <a:lnTo>
                  <a:pt x="2186" y="3472"/>
                </a:lnTo>
                <a:lnTo>
                  <a:pt x="2120" y="3469"/>
                </a:lnTo>
                <a:lnTo>
                  <a:pt x="2055" y="3459"/>
                </a:lnTo>
                <a:lnTo>
                  <a:pt x="1993" y="3443"/>
                </a:lnTo>
                <a:lnTo>
                  <a:pt x="1934" y="3421"/>
                </a:lnTo>
                <a:lnTo>
                  <a:pt x="1877" y="3394"/>
                </a:lnTo>
                <a:lnTo>
                  <a:pt x="1825" y="3362"/>
                </a:lnTo>
                <a:lnTo>
                  <a:pt x="1775" y="3325"/>
                </a:lnTo>
                <a:lnTo>
                  <a:pt x="1729" y="3283"/>
                </a:lnTo>
                <a:lnTo>
                  <a:pt x="1688" y="3237"/>
                </a:lnTo>
                <a:lnTo>
                  <a:pt x="1650" y="3188"/>
                </a:lnTo>
                <a:lnTo>
                  <a:pt x="1618" y="3134"/>
                </a:lnTo>
                <a:lnTo>
                  <a:pt x="1591" y="3079"/>
                </a:lnTo>
                <a:lnTo>
                  <a:pt x="1569" y="3019"/>
                </a:lnTo>
                <a:lnTo>
                  <a:pt x="1553" y="2958"/>
                </a:lnTo>
                <a:lnTo>
                  <a:pt x="1543" y="2893"/>
                </a:lnTo>
                <a:lnTo>
                  <a:pt x="1540" y="2827"/>
                </a:lnTo>
                <a:lnTo>
                  <a:pt x="1543" y="2761"/>
                </a:lnTo>
                <a:lnTo>
                  <a:pt x="1553" y="2698"/>
                </a:lnTo>
                <a:lnTo>
                  <a:pt x="1569" y="2636"/>
                </a:lnTo>
                <a:lnTo>
                  <a:pt x="1591" y="2577"/>
                </a:lnTo>
                <a:lnTo>
                  <a:pt x="1618" y="2520"/>
                </a:lnTo>
                <a:lnTo>
                  <a:pt x="1650" y="2466"/>
                </a:lnTo>
                <a:lnTo>
                  <a:pt x="1688" y="2417"/>
                </a:lnTo>
                <a:lnTo>
                  <a:pt x="1729" y="2371"/>
                </a:lnTo>
                <a:lnTo>
                  <a:pt x="1775" y="2329"/>
                </a:lnTo>
                <a:lnTo>
                  <a:pt x="1825" y="2293"/>
                </a:lnTo>
                <a:lnTo>
                  <a:pt x="1877" y="2260"/>
                </a:lnTo>
                <a:lnTo>
                  <a:pt x="1934" y="2233"/>
                </a:lnTo>
                <a:lnTo>
                  <a:pt x="1993" y="2212"/>
                </a:lnTo>
                <a:lnTo>
                  <a:pt x="2055" y="2196"/>
                </a:lnTo>
                <a:lnTo>
                  <a:pt x="2120" y="2185"/>
                </a:lnTo>
                <a:lnTo>
                  <a:pt x="2186" y="2182"/>
                </a:lnTo>
                <a:close/>
                <a:moveTo>
                  <a:pt x="944" y="1984"/>
                </a:moveTo>
                <a:lnTo>
                  <a:pt x="1491" y="1984"/>
                </a:lnTo>
                <a:lnTo>
                  <a:pt x="1505" y="1986"/>
                </a:lnTo>
                <a:lnTo>
                  <a:pt x="1519" y="1994"/>
                </a:lnTo>
                <a:lnTo>
                  <a:pt x="1531" y="2004"/>
                </a:lnTo>
                <a:lnTo>
                  <a:pt x="1537" y="2018"/>
                </a:lnTo>
                <a:lnTo>
                  <a:pt x="1540" y="2034"/>
                </a:lnTo>
                <a:lnTo>
                  <a:pt x="1540" y="2083"/>
                </a:lnTo>
                <a:lnTo>
                  <a:pt x="1537" y="2099"/>
                </a:lnTo>
                <a:lnTo>
                  <a:pt x="1531" y="2113"/>
                </a:lnTo>
                <a:lnTo>
                  <a:pt x="1519" y="2123"/>
                </a:lnTo>
                <a:lnTo>
                  <a:pt x="1505" y="2131"/>
                </a:lnTo>
                <a:lnTo>
                  <a:pt x="1491" y="2133"/>
                </a:lnTo>
                <a:lnTo>
                  <a:pt x="944" y="2133"/>
                </a:lnTo>
                <a:lnTo>
                  <a:pt x="928" y="2131"/>
                </a:lnTo>
                <a:lnTo>
                  <a:pt x="914" y="2123"/>
                </a:lnTo>
                <a:lnTo>
                  <a:pt x="904" y="2113"/>
                </a:lnTo>
                <a:lnTo>
                  <a:pt x="896" y="2099"/>
                </a:lnTo>
                <a:lnTo>
                  <a:pt x="894" y="2083"/>
                </a:lnTo>
                <a:lnTo>
                  <a:pt x="894" y="2034"/>
                </a:lnTo>
                <a:lnTo>
                  <a:pt x="896" y="2018"/>
                </a:lnTo>
                <a:lnTo>
                  <a:pt x="904" y="2004"/>
                </a:lnTo>
                <a:lnTo>
                  <a:pt x="914" y="1994"/>
                </a:lnTo>
                <a:lnTo>
                  <a:pt x="928" y="1986"/>
                </a:lnTo>
                <a:lnTo>
                  <a:pt x="944" y="1984"/>
                </a:lnTo>
                <a:close/>
                <a:moveTo>
                  <a:pt x="769" y="1894"/>
                </a:moveTo>
                <a:lnTo>
                  <a:pt x="783" y="1897"/>
                </a:lnTo>
                <a:lnTo>
                  <a:pt x="795" y="1905"/>
                </a:lnTo>
                <a:lnTo>
                  <a:pt x="805" y="1916"/>
                </a:lnTo>
                <a:lnTo>
                  <a:pt x="810" y="1930"/>
                </a:lnTo>
                <a:lnTo>
                  <a:pt x="810" y="1943"/>
                </a:lnTo>
                <a:lnTo>
                  <a:pt x="807" y="1957"/>
                </a:lnTo>
                <a:lnTo>
                  <a:pt x="800" y="1970"/>
                </a:lnTo>
                <a:lnTo>
                  <a:pt x="616" y="2175"/>
                </a:lnTo>
                <a:lnTo>
                  <a:pt x="606" y="2183"/>
                </a:lnTo>
                <a:lnTo>
                  <a:pt x="594" y="2188"/>
                </a:lnTo>
                <a:lnTo>
                  <a:pt x="581" y="2191"/>
                </a:lnTo>
                <a:lnTo>
                  <a:pt x="567" y="2187"/>
                </a:lnTo>
                <a:lnTo>
                  <a:pt x="553" y="2180"/>
                </a:lnTo>
                <a:lnTo>
                  <a:pt x="439" y="2088"/>
                </a:lnTo>
                <a:lnTo>
                  <a:pt x="430" y="2078"/>
                </a:lnTo>
                <a:lnTo>
                  <a:pt x="423" y="2065"/>
                </a:lnTo>
                <a:lnTo>
                  <a:pt x="422" y="2052"/>
                </a:lnTo>
                <a:lnTo>
                  <a:pt x="425" y="2038"/>
                </a:lnTo>
                <a:lnTo>
                  <a:pt x="432" y="2024"/>
                </a:lnTo>
                <a:lnTo>
                  <a:pt x="442" y="2015"/>
                </a:lnTo>
                <a:lnTo>
                  <a:pt x="456" y="2010"/>
                </a:lnTo>
                <a:lnTo>
                  <a:pt x="470" y="2007"/>
                </a:lnTo>
                <a:lnTo>
                  <a:pt x="484" y="2011"/>
                </a:lnTo>
                <a:lnTo>
                  <a:pt x="496" y="2018"/>
                </a:lnTo>
                <a:lnTo>
                  <a:pt x="576" y="2082"/>
                </a:lnTo>
                <a:lnTo>
                  <a:pt x="731" y="1909"/>
                </a:lnTo>
                <a:lnTo>
                  <a:pt x="742" y="1899"/>
                </a:lnTo>
                <a:lnTo>
                  <a:pt x="755" y="1895"/>
                </a:lnTo>
                <a:lnTo>
                  <a:pt x="769" y="1894"/>
                </a:lnTo>
                <a:close/>
                <a:moveTo>
                  <a:pt x="944" y="1588"/>
                </a:moveTo>
                <a:lnTo>
                  <a:pt x="1738" y="1588"/>
                </a:lnTo>
                <a:lnTo>
                  <a:pt x="1754" y="1590"/>
                </a:lnTo>
                <a:lnTo>
                  <a:pt x="1768" y="1597"/>
                </a:lnTo>
                <a:lnTo>
                  <a:pt x="1778" y="1608"/>
                </a:lnTo>
                <a:lnTo>
                  <a:pt x="1786" y="1621"/>
                </a:lnTo>
                <a:lnTo>
                  <a:pt x="1788" y="1637"/>
                </a:lnTo>
                <a:lnTo>
                  <a:pt x="1788" y="1687"/>
                </a:lnTo>
                <a:lnTo>
                  <a:pt x="1786" y="1702"/>
                </a:lnTo>
                <a:lnTo>
                  <a:pt x="1778" y="1716"/>
                </a:lnTo>
                <a:lnTo>
                  <a:pt x="1768" y="1727"/>
                </a:lnTo>
                <a:lnTo>
                  <a:pt x="1754" y="1734"/>
                </a:lnTo>
                <a:lnTo>
                  <a:pt x="1738" y="1736"/>
                </a:lnTo>
                <a:lnTo>
                  <a:pt x="944" y="1736"/>
                </a:lnTo>
                <a:lnTo>
                  <a:pt x="928" y="1734"/>
                </a:lnTo>
                <a:lnTo>
                  <a:pt x="914" y="1727"/>
                </a:lnTo>
                <a:lnTo>
                  <a:pt x="904" y="1716"/>
                </a:lnTo>
                <a:lnTo>
                  <a:pt x="896" y="1702"/>
                </a:lnTo>
                <a:lnTo>
                  <a:pt x="894" y="1687"/>
                </a:lnTo>
                <a:lnTo>
                  <a:pt x="894" y="1637"/>
                </a:lnTo>
                <a:lnTo>
                  <a:pt x="896" y="1621"/>
                </a:lnTo>
                <a:lnTo>
                  <a:pt x="904" y="1608"/>
                </a:lnTo>
                <a:lnTo>
                  <a:pt x="914" y="1597"/>
                </a:lnTo>
                <a:lnTo>
                  <a:pt x="928" y="1590"/>
                </a:lnTo>
                <a:lnTo>
                  <a:pt x="944" y="1588"/>
                </a:lnTo>
                <a:close/>
                <a:moveTo>
                  <a:pt x="769" y="1472"/>
                </a:moveTo>
                <a:lnTo>
                  <a:pt x="783" y="1475"/>
                </a:lnTo>
                <a:lnTo>
                  <a:pt x="795" y="1483"/>
                </a:lnTo>
                <a:lnTo>
                  <a:pt x="805" y="1494"/>
                </a:lnTo>
                <a:lnTo>
                  <a:pt x="810" y="1508"/>
                </a:lnTo>
                <a:lnTo>
                  <a:pt x="810" y="1521"/>
                </a:lnTo>
                <a:lnTo>
                  <a:pt x="807" y="1535"/>
                </a:lnTo>
                <a:lnTo>
                  <a:pt x="800" y="1548"/>
                </a:lnTo>
                <a:lnTo>
                  <a:pt x="616" y="1753"/>
                </a:lnTo>
                <a:lnTo>
                  <a:pt x="606" y="1761"/>
                </a:lnTo>
                <a:lnTo>
                  <a:pt x="594" y="1767"/>
                </a:lnTo>
                <a:lnTo>
                  <a:pt x="581" y="1769"/>
                </a:lnTo>
                <a:lnTo>
                  <a:pt x="567" y="1765"/>
                </a:lnTo>
                <a:lnTo>
                  <a:pt x="553" y="1758"/>
                </a:lnTo>
                <a:lnTo>
                  <a:pt x="439" y="1667"/>
                </a:lnTo>
                <a:lnTo>
                  <a:pt x="430" y="1656"/>
                </a:lnTo>
                <a:lnTo>
                  <a:pt x="423" y="1643"/>
                </a:lnTo>
                <a:lnTo>
                  <a:pt x="422" y="1630"/>
                </a:lnTo>
                <a:lnTo>
                  <a:pt x="425" y="1615"/>
                </a:lnTo>
                <a:lnTo>
                  <a:pt x="432" y="1602"/>
                </a:lnTo>
                <a:lnTo>
                  <a:pt x="442" y="1593"/>
                </a:lnTo>
                <a:lnTo>
                  <a:pt x="456" y="1588"/>
                </a:lnTo>
                <a:lnTo>
                  <a:pt x="470" y="1586"/>
                </a:lnTo>
                <a:lnTo>
                  <a:pt x="484" y="1589"/>
                </a:lnTo>
                <a:lnTo>
                  <a:pt x="496" y="1596"/>
                </a:lnTo>
                <a:lnTo>
                  <a:pt x="576" y="1660"/>
                </a:lnTo>
                <a:lnTo>
                  <a:pt x="731" y="1487"/>
                </a:lnTo>
                <a:lnTo>
                  <a:pt x="742" y="1477"/>
                </a:lnTo>
                <a:lnTo>
                  <a:pt x="755" y="1473"/>
                </a:lnTo>
                <a:lnTo>
                  <a:pt x="769" y="1472"/>
                </a:lnTo>
                <a:close/>
                <a:moveTo>
                  <a:pt x="944" y="1140"/>
                </a:moveTo>
                <a:lnTo>
                  <a:pt x="1738" y="1140"/>
                </a:lnTo>
                <a:lnTo>
                  <a:pt x="1754" y="1144"/>
                </a:lnTo>
                <a:lnTo>
                  <a:pt x="1768" y="1150"/>
                </a:lnTo>
                <a:lnTo>
                  <a:pt x="1778" y="1162"/>
                </a:lnTo>
                <a:lnTo>
                  <a:pt x="1786" y="1175"/>
                </a:lnTo>
                <a:lnTo>
                  <a:pt x="1788" y="1190"/>
                </a:lnTo>
                <a:lnTo>
                  <a:pt x="1788" y="1240"/>
                </a:lnTo>
                <a:lnTo>
                  <a:pt x="1786" y="1255"/>
                </a:lnTo>
                <a:lnTo>
                  <a:pt x="1778" y="1269"/>
                </a:lnTo>
                <a:lnTo>
                  <a:pt x="1768" y="1280"/>
                </a:lnTo>
                <a:lnTo>
                  <a:pt x="1754" y="1287"/>
                </a:lnTo>
                <a:lnTo>
                  <a:pt x="1738" y="1290"/>
                </a:lnTo>
                <a:lnTo>
                  <a:pt x="944" y="1290"/>
                </a:lnTo>
                <a:lnTo>
                  <a:pt x="928" y="1287"/>
                </a:lnTo>
                <a:lnTo>
                  <a:pt x="914" y="1280"/>
                </a:lnTo>
                <a:lnTo>
                  <a:pt x="904" y="1269"/>
                </a:lnTo>
                <a:lnTo>
                  <a:pt x="896" y="1255"/>
                </a:lnTo>
                <a:lnTo>
                  <a:pt x="894" y="1240"/>
                </a:lnTo>
                <a:lnTo>
                  <a:pt x="894" y="1190"/>
                </a:lnTo>
                <a:lnTo>
                  <a:pt x="896" y="1175"/>
                </a:lnTo>
                <a:lnTo>
                  <a:pt x="904" y="1162"/>
                </a:lnTo>
                <a:lnTo>
                  <a:pt x="914" y="1150"/>
                </a:lnTo>
                <a:lnTo>
                  <a:pt x="928" y="1144"/>
                </a:lnTo>
                <a:lnTo>
                  <a:pt x="944" y="1140"/>
                </a:lnTo>
                <a:close/>
                <a:moveTo>
                  <a:pt x="769" y="1030"/>
                </a:moveTo>
                <a:lnTo>
                  <a:pt x="783" y="1034"/>
                </a:lnTo>
                <a:lnTo>
                  <a:pt x="795" y="1042"/>
                </a:lnTo>
                <a:lnTo>
                  <a:pt x="805" y="1053"/>
                </a:lnTo>
                <a:lnTo>
                  <a:pt x="810" y="1066"/>
                </a:lnTo>
                <a:lnTo>
                  <a:pt x="810" y="1081"/>
                </a:lnTo>
                <a:lnTo>
                  <a:pt x="807" y="1094"/>
                </a:lnTo>
                <a:lnTo>
                  <a:pt x="800" y="1106"/>
                </a:lnTo>
                <a:lnTo>
                  <a:pt x="616" y="1312"/>
                </a:lnTo>
                <a:lnTo>
                  <a:pt x="606" y="1320"/>
                </a:lnTo>
                <a:lnTo>
                  <a:pt x="594" y="1326"/>
                </a:lnTo>
                <a:lnTo>
                  <a:pt x="581" y="1327"/>
                </a:lnTo>
                <a:lnTo>
                  <a:pt x="567" y="1325"/>
                </a:lnTo>
                <a:lnTo>
                  <a:pt x="553" y="1317"/>
                </a:lnTo>
                <a:lnTo>
                  <a:pt x="439" y="1226"/>
                </a:lnTo>
                <a:lnTo>
                  <a:pt x="430" y="1215"/>
                </a:lnTo>
                <a:lnTo>
                  <a:pt x="423" y="1202"/>
                </a:lnTo>
                <a:lnTo>
                  <a:pt x="422" y="1188"/>
                </a:lnTo>
                <a:lnTo>
                  <a:pt x="425" y="1174"/>
                </a:lnTo>
                <a:lnTo>
                  <a:pt x="432" y="1162"/>
                </a:lnTo>
                <a:lnTo>
                  <a:pt x="442" y="1152"/>
                </a:lnTo>
                <a:lnTo>
                  <a:pt x="456" y="1146"/>
                </a:lnTo>
                <a:lnTo>
                  <a:pt x="470" y="1145"/>
                </a:lnTo>
                <a:lnTo>
                  <a:pt x="484" y="1147"/>
                </a:lnTo>
                <a:lnTo>
                  <a:pt x="496" y="1154"/>
                </a:lnTo>
                <a:lnTo>
                  <a:pt x="576" y="1218"/>
                </a:lnTo>
                <a:lnTo>
                  <a:pt x="731" y="1046"/>
                </a:lnTo>
                <a:lnTo>
                  <a:pt x="742" y="1036"/>
                </a:lnTo>
                <a:lnTo>
                  <a:pt x="755" y="1031"/>
                </a:lnTo>
                <a:lnTo>
                  <a:pt x="769" y="1030"/>
                </a:lnTo>
                <a:close/>
                <a:moveTo>
                  <a:pt x="150" y="347"/>
                </a:moveTo>
                <a:lnTo>
                  <a:pt x="552" y="347"/>
                </a:lnTo>
                <a:lnTo>
                  <a:pt x="548" y="372"/>
                </a:lnTo>
                <a:lnTo>
                  <a:pt x="547" y="399"/>
                </a:lnTo>
                <a:lnTo>
                  <a:pt x="550" y="439"/>
                </a:lnTo>
                <a:lnTo>
                  <a:pt x="559" y="477"/>
                </a:lnTo>
                <a:lnTo>
                  <a:pt x="574" y="511"/>
                </a:lnTo>
                <a:lnTo>
                  <a:pt x="594" y="544"/>
                </a:lnTo>
                <a:lnTo>
                  <a:pt x="618" y="572"/>
                </a:lnTo>
                <a:lnTo>
                  <a:pt x="648" y="598"/>
                </a:lnTo>
                <a:lnTo>
                  <a:pt x="681" y="618"/>
                </a:lnTo>
                <a:lnTo>
                  <a:pt x="715" y="632"/>
                </a:lnTo>
                <a:lnTo>
                  <a:pt x="753" y="642"/>
                </a:lnTo>
                <a:lnTo>
                  <a:pt x="793" y="645"/>
                </a:lnTo>
                <a:lnTo>
                  <a:pt x="1442" y="645"/>
                </a:lnTo>
                <a:lnTo>
                  <a:pt x="1482" y="642"/>
                </a:lnTo>
                <a:lnTo>
                  <a:pt x="1520" y="632"/>
                </a:lnTo>
                <a:lnTo>
                  <a:pt x="1555" y="618"/>
                </a:lnTo>
                <a:lnTo>
                  <a:pt x="1588" y="597"/>
                </a:lnTo>
                <a:lnTo>
                  <a:pt x="1616" y="572"/>
                </a:lnTo>
                <a:lnTo>
                  <a:pt x="1641" y="543"/>
                </a:lnTo>
                <a:lnTo>
                  <a:pt x="1661" y="510"/>
                </a:lnTo>
                <a:lnTo>
                  <a:pt x="1676" y="475"/>
                </a:lnTo>
                <a:lnTo>
                  <a:pt x="1686" y="436"/>
                </a:lnTo>
                <a:lnTo>
                  <a:pt x="1689" y="396"/>
                </a:lnTo>
                <a:lnTo>
                  <a:pt x="1688" y="371"/>
                </a:lnTo>
                <a:lnTo>
                  <a:pt x="1683" y="347"/>
                </a:lnTo>
                <a:lnTo>
                  <a:pt x="1987" y="347"/>
                </a:lnTo>
                <a:lnTo>
                  <a:pt x="2029" y="349"/>
                </a:lnTo>
                <a:lnTo>
                  <a:pt x="2067" y="356"/>
                </a:lnTo>
                <a:lnTo>
                  <a:pt x="2101" y="366"/>
                </a:lnTo>
                <a:lnTo>
                  <a:pt x="2132" y="379"/>
                </a:lnTo>
                <a:lnTo>
                  <a:pt x="2159" y="396"/>
                </a:lnTo>
                <a:lnTo>
                  <a:pt x="2182" y="416"/>
                </a:lnTo>
                <a:lnTo>
                  <a:pt x="2201" y="438"/>
                </a:lnTo>
                <a:lnTo>
                  <a:pt x="2215" y="462"/>
                </a:lnTo>
                <a:lnTo>
                  <a:pt x="2226" y="488"/>
                </a:lnTo>
                <a:lnTo>
                  <a:pt x="2233" y="517"/>
                </a:lnTo>
                <a:lnTo>
                  <a:pt x="2235" y="546"/>
                </a:lnTo>
                <a:lnTo>
                  <a:pt x="2235" y="2036"/>
                </a:lnTo>
                <a:lnTo>
                  <a:pt x="2210" y="2035"/>
                </a:lnTo>
                <a:lnTo>
                  <a:pt x="2186" y="2034"/>
                </a:lnTo>
                <a:lnTo>
                  <a:pt x="2118" y="2037"/>
                </a:lnTo>
                <a:lnTo>
                  <a:pt x="2051" y="2045"/>
                </a:lnTo>
                <a:lnTo>
                  <a:pt x="1987" y="2060"/>
                </a:lnTo>
                <a:lnTo>
                  <a:pt x="1987" y="893"/>
                </a:lnTo>
                <a:lnTo>
                  <a:pt x="249" y="893"/>
                </a:lnTo>
                <a:lnTo>
                  <a:pt x="249" y="2876"/>
                </a:lnTo>
                <a:lnTo>
                  <a:pt x="1394" y="2876"/>
                </a:lnTo>
                <a:lnTo>
                  <a:pt x="1400" y="2942"/>
                </a:lnTo>
                <a:lnTo>
                  <a:pt x="1412" y="3005"/>
                </a:lnTo>
                <a:lnTo>
                  <a:pt x="1429" y="3066"/>
                </a:lnTo>
                <a:lnTo>
                  <a:pt x="1450" y="3125"/>
                </a:lnTo>
                <a:lnTo>
                  <a:pt x="199" y="3125"/>
                </a:lnTo>
                <a:lnTo>
                  <a:pt x="163" y="3122"/>
                </a:lnTo>
                <a:lnTo>
                  <a:pt x="130" y="3112"/>
                </a:lnTo>
                <a:lnTo>
                  <a:pt x="99" y="3097"/>
                </a:lnTo>
                <a:lnTo>
                  <a:pt x="71" y="3079"/>
                </a:lnTo>
                <a:lnTo>
                  <a:pt x="47" y="3054"/>
                </a:lnTo>
                <a:lnTo>
                  <a:pt x="27" y="3027"/>
                </a:lnTo>
                <a:lnTo>
                  <a:pt x="13" y="2995"/>
                </a:lnTo>
                <a:lnTo>
                  <a:pt x="3" y="2962"/>
                </a:lnTo>
                <a:lnTo>
                  <a:pt x="0" y="2926"/>
                </a:lnTo>
                <a:lnTo>
                  <a:pt x="0" y="546"/>
                </a:lnTo>
                <a:lnTo>
                  <a:pt x="3" y="513"/>
                </a:lnTo>
                <a:lnTo>
                  <a:pt x="9" y="483"/>
                </a:lnTo>
                <a:lnTo>
                  <a:pt x="21" y="455"/>
                </a:lnTo>
                <a:lnTo>
                  <a:pt x="36" y="428"/>
                </a:lnTo>
                <a:lnTo>
                  <a:pt x="53" y="405"/>
                </a:lnTo>
                <a:lnTo>
                  <a:pt x="71" y="385"/>
                </a:lnTo>
                <a:lnTo>
                  <a:pt x="91" y="369"/>
                </a:lnTo>
                <a:lnTo>
                  <a:pt x="111" y="358"/>
                </a:lnTo>
                <a:lnTo>
                  <a:pt x="131" y="349"/>
                </a:lnTo>
                <a:lnTo>
                  <a:pt x="150" y="347"/>
                </a:lnTo>
                <a:close/>
                <a:moveTo>
                  <a:pt x="1118" y="99"/>
                </a:moveTo>
                <a:lnTo>
                  <a:pt x="1098" y="102"/>
                </a:lnTo>
                <a:lnTo>
                  <a:pt x="1080" y="109"/>
                </a:lnTo>
                <a:lnTo>
                  <a:pt x="1065" y="121"/>
                </a:lnTo>
                <a:lnTo>
                  <a:pt x="1053" y="136"/>
                </a:lnTo>
                <a:lnTo>
                  <a:pt x="1046" y="154"/>
                </a:lnTo>
                <a:lnTo>
                  <a:pt x="1043" y="174"/>
                </a:lnTo>
                <a:lnTo>
                  <a:pt x="1046" y="194"/>
                </a:lnTo>
                <a:lnTo>
                  <a:pt x="1053" y="211"/>
                </a:lnTo>
                <a:lnTo>
                  <a:pt x="1065" y="226"/>
                </a:lnTo>
                <a:lnTo>
                  <a:pt x="1080" y="238"/>
                </a:lnTo>
                <a:lnTo>
                  <a:pt x="1098" y="245"/>
                </a:lnTo>
                <a:lnTo>
                  <a:pt x="1118" y="248"/>
                </a:lnTo>
                <a:lnTo>
                  <a:pt x="1138" y="245"/>
                </a:lnTo>
                <a:lnTo>
                  <a:pt x="1156" y="238"/>
                </a:lnTo>
                <a:lnTo>
                  <a:pt x="1170" y="226"/>
                </a:lnTo>
                <a:lnTo>
                  <a:pt x="1182" y="211"/>
                </a:lnTo>
                <a:lnTo>
                  <a:pt x="1189" y="194"/>
                </a:lnTo>
                <a:lnTo>
                  <a:pt x="1193" y="174"/>
                </a:lnTo>
                <a:lnTo>
                  <a:pt x="1189" y="154"/>
                </a:lnTo>
                <a:lnTo>
                  <a:pt x="1182" y="136"/>
                </a:lnTo>
                <a:lnTo>
                  <a:pt x="1170" y="121"/>
                </a:lnTo>
                <a:lnTo>
                  <a:pt x="1156" y="109"/>
                </a:lnTo>
                <a:lnTo>
                  <a:pt x="1138" y="102"/>
                </a:lnTo>
                <a:lnTo>
                  <a:pt x="1118" y="99"/>
                </a:lnTo>
                <a:close/>
                <a:moveTo>
                  <a:pt x="1116" y="0"/>
                </a:moveTo>
                <a:lnTo>
                  <a:pt x="1120" y="0"/>
                </a:lnTo>
                <a:lnTo>
                  <a:pt x="1150" y="3"/>
                </a:lnTo>
                <a:lnTo>
                  <a:pt x="1180" y="11"/>
                </a:lnTo>
                <a:lnTo>
                  <a:pt x="1206" y="23"/>
                </a:lnTo>
                <a:lnTo>
                  <a:pt x="1230" y="40"/>
                </a:lnTo>
                <a:lnTo>
                  <a:pt x="1252" y="61"/>
                </a:lnTo>
                <a:lnTo>
                  <a:pt x="1268" y="85"/>
                </a:lnTo>
                <a:lnTo>
                  <a:pt x="1281" y="112"/>
                </a:lnTo>
                <a:lnTo>
                  <a:pt x="1288" y="141"/>
                </a:lnTo>
                <a:lnTo>
                  <a:pt x="1292" y="171"/>
                </a:lnTo>
                <a:lnTo>
                  <a:pt x="1292" y="174"/>
                </a:lnTo>
                <a:lnTo>
                  <a:pt x="1294" y="194"/>
                </a:lnTo>
                <a:lnTo>
                  <a:pt x="1302" y="211"/>
                </a:lnTo>
                <a:lnTo>
                  <a:pt x="1314" y="226"/>
                </a:lnTo>
                <a:lnTo>
                  <a:pt x="1328" y="238"/>
                </a:lnTo>
                <a:lnTo>
                  <a:pt x="1345" y="245"/>
                </a:lnTo>
                <a:lnTo>
                  <a:pt x="1365" y="248"/>
                </a:lnTo>
                <a:lnTo>
                  <a:pt x="1442" y="248"/>
                </a:lnTo>
                <a:lnTo>
                  <a:pt x="1472" y="251"/>
                </a:lnTo>
                <a:lnTo>
                  <a:pt x="1499" y="260"/>
                </a:lnTo>
                <a:lnTo>
                  <a:pt x="1524" y="274"/>
                </a:lnTo>
                <a:lnTo>
                  <a:pt x="1547" y="291"/>
                </a:lnTo>
                <a:lnTo>
                  <a:pt x="1564" y="312"/>
                </a:lnTo>
                <a:lnTo>
                  <a:pt x="1578" y="338"/>
                </a:lnTo>
                <a:lnTo>
                  <a:pt x="1587" y="366"/>
                </a:lnTo>
                <a:lnTo>
                  <a:pt x="1590" y="396"/>
                </a:lnTo>
                <a:lnTo>
                  <a:pt x="1590" y="399"/>
                </a:lnTo>
                <a:lnTo>
                  <a:pt x="1587" y="428"/>
                </a:lnTo>
                <a:lnTo>
                  <a:pt x="1578" y="456"/>
                </a:lnTo>
                <a:lnTo>
                  <a:pt x="1564" y="481"/>
                </a:lnTo>
                <a:lnTo>
                  <a:pt x="1547" y="503"/>
                </a:lnTo>
                <a:lnTo>
                  <a:pt x="1524" y="521"/>
                </a:lnTo>
                <a:lnTo>
                  <a:pt x="1499" y="534"/>
                </a:lnTo>
                <a:lnTo>
                  <a:pt x="1472" y="543"/>
                </a:lnTo>
                <a:lnTo>
                  <a:pt x="1442" y="546"/>
                </a:lnTo>
                <a:lnTo>
                  <a:pt x="793" y="546"/>
                </a:lnTo>
                <a:lnTo>
                  <a:pt x="764" y="543"/>
                </a:lnTo>
                <a:lnTo>
                  <a:pt x="736" y="534"/>
                </a:lnTo>
                <a:lnTo>
                  <a:pt x="711" y="521"/>
                </a:lnTo>
                <a:lnTo>
                  <a:pt x="689" y="503"/>
                </a:lnTo>
                <a:lnTo>
                  <a:pt x="671" y="481"/>
                </a:lnTo>
                <a:lnTo>
                  <a:pt x="657" y="456"/>
                </a:lnTo>
                <a:lnTo>
                  <a:pt x="649" y="428"/>
                </a:lnTo>
                <a:lnTo>
                  <a:pt x="646" y="399"/>
                </a:lnTo>
                <a:lnTo>
                  <a:pt x="646" y="396"/>
                </a:lnTo>
                <a:lnTo>
                  <a:pt x="649" y="366"/>
                </a:lnTo>
                <a:lnTo>
                  <a:pt x="657" y="338"/>
                </a:lnTo>
                <a:lnTo>
                  <a:pt x="671" y="312"/>
                </a:lnTo>
                <a:lnTo>
                  <a:pt x="689" y="291"/>
                </a:lnTo>
                <a:lnTo>
                  <a:pt x="711" y="274"/>
                </a:lnTo>
                <a:lnTo>
                  <a:pt x="736" y="260"/>
                </a:lnTo>
                <a:lnTo>
                  <a:pt x="764" y="251"/>
                </a:lnTo>
                <a:lnTo>
                  <a:pt x="793" y="248"/>
                </a:lnTo>
                <a:lnTo>
                  <a:pt x="870" y="248"/>
                </a:lnTo>
                <a:lnTo>
                  <a:pt x="889" y="245"/>
                </a:lnTo>
                <a:lnTo>
                  <a:pt x="907" y="238"/>
                </a:lnTo>
                <a:lnTo>
                  <a:pt x="922" y="226"/>
                </a:lnTo>
                <a:lnTo>
                  <a:pt x="933" y="211"/>
                </a:lnTo>
                <a:lnTo>
                  <a:pt x="941" y="194"/>
                </a:lnTo>
                <a:lnTo>
                  <a:pt x="944" y="174"/>
                </a:lnTo>
                <a:lnTo>
                  <a:pt x="944" y="171"/>
                </a:lnTo>
                <a:lnTo>
                  <a:pt x="947" y="141"/>
                </a:lnTo>
                <a:lnTo>
                  <a:pt x="954" y="112"/>
                </a:lnTo>
                <a:lnTo>
                  <a:pt x="967" y="85"/>
                </a:lnTo>
                <a:lnTo>
                  <a:pt x="984" y="61"/>
                </a:lnTo>
                <a:lnTo>
                  <a:pt x="1005" y="40"/>
                </a:lnTo>
                <a:lnTo>
                  <a:pt x="1029" y="23"/>
                </a:lnTo>
                <a:lnTo>
                  <a:pt x="1056" y="11"/>
                </a:lnTo>
                <a:lnTo>
                  <a:pt x="1085" y="3"/>
                </a:lnTo>
                <a:lnTo>
                  <a:pt x="1116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365957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학습주제">
    <p:bg>
      <p:bgPr>
        <a:blipFill dpi="0" rotWithShape="1">
          <a:blip r:embed="rId2" cstate="print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15AA8-1352-4104-B3D5-931019D53375}" type="datetimeFigureOut">
              <a:rPr lang="ko-KR" altLang="en-US" smtClean="0"/>
              <a:pPr/>
              <a:t>2020-01-10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68EC4-2490-46CF-AF1E-E5FD48F9B1F6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8" name="텍스트 개체 틀 7">
            <a:extLst>
              <a:ext uri="{FF2B5EF4-FFF2-40B4-BE49-F238E27FC236}">
                <a16:creationId xmlns="" xmlns:a16="http://schemas.microsoft.com/office/drawing/2014/main" id="{46589327-92B6-4701-A305-5DF1751D03A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08149" y="3028481"/>
            <a:ext cx="8775700" cy="801038"/>
          </a:xfrm>
        </p:spPr>
        <p:txBody>
          <a:bodyPr anchor="ctr">
            <a:normAutofit/>
          </a:bodyPr>
          <a:lstStyle>
            <a:lvl1pPr marL="0" indent="0" algn="ctr">
              <a:buNone/>
              <a:defRPr sz="4400" b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꼬딕씨 80g" panose="02020603020101020101" pitchFamily="18" charset="-127"/>
                <a:ea typeface="HG꼬딕씨 80g" panose="02020603020101020101" pitchFamily="18" charset="-127"/>
              </a:defRPr>
            </a:lvl1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="" xmlns:a16="http://schemas.microsoft.com/office/drawing/2014/main" id="{6CA5DFB6-09AE-4EF4-8DFF-4E53450D1B07}"/>
              </a:ext>
            </a:extLst>
          </p:cNvPr>
          <p:cNvSpPr/>
          <p:nvPr userDrawn="1"/>
        </p:nvSpPr>
        <p:spPr>
          <a:xfrm>
            <a:off x="5118809" y="1265164"/>
            <a:ext cx="1954381" cy="59221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377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G꼬딕씨 80g" panose="02020603020101020101" pitchFamily="18" charset="-127"/>
                <a:ea typeface="HG꼬딕씨 80g" panose="02020603020101020101" pitchFamily="18" charset="-127"/>
                <a:cs typeface="+mn-cs"/>
              </a:rPr>
              <a:t>학습 주제</a:t>
            </a:r>
          </a:p>
        </p:txBody>
      </p:sp>
    </p:spTree>
    <p:extLst>
      <p:ext uri="{BB962C8B-B14F-4D97-AF65-F5344CB8AC3E}">
        <p14:creationId xmlns:p14="http://schemas.microsoft.com/office/powerpoint/2010/main" val="601950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1">
    <p:bg>
      <p:bgPr>
        <a:blipFill dpi="0" rotWithShape="1">
          <a:blip r:embed="rId2" cstate="print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양쪽 모서리가 둥근 사각형 5">
            <a:extLst>
              <a:ext uri="{FF2B5EF4-FFF2-40B4-BE49-F238E27FC236}">
                <a16:creationId xmlns="" xmlns:a16="http://schemas.microsoft.com/office/drawing/2014/main" id="{60C760A0-B871-46DF-8152-E40670862BC7}"/>
              </a:ext>
            </a:extLst>
          </p:cNvPr>
          <p:cNvSpPr/>
          <p:nvPr userDrawn="1"/>
        </p:nvSpPr>
        <p:spPr>
          <a:xfrm>
            <a:off x="280035" y="1355041"/>
            <a:ext cx="11631931" cy="5837069"/>
          </a:xfrm>
          <a:prstGeom prst="round2SameRect">
            <a:avLst>
              <a:gd name="adj1" fmla="val 4440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dirty="0" err="1">
                <a:solidFill>
                  <a:prstClr val="white"/>
                </a:solidFill>
                <a:latin typeface="+mn-lt"/>
                <a:ea typeface="나눔바른펜" panose="020B0503000000000000" pitchFamily="50" charset="-127"/>
              </a:rPr>
              <a:t>ㅊ</a:t>
            </a:r>
            <a:endParaRPr lang="ko-KR" altLang="en-US" sz="1800" dirty="0">
              <a:solidFill>
                <a:prstClr val="white"/>
              </a:solidFill>
              <a:latin typeface="+mn-lt"/>
              <a:ea typeface="나눔바른펜" panose="020B0503000000000000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002221" y="533532"/>
            <a:ext cx="9351579" cy="628152"/>
          </a:xfrm>
        </p:spPr>
        <p:txBody>
          <a:bodyPr>
            <a:noAutofit/>
          </a:bodyPr>
          <a:lstStyle>
            <a:lvl1pPr>
              <a:defRPr sz="3800" b="0">
                <a:solidFill>
                  <a:schemeClr val="bg1"/>
                </a:solidFill>
                <a:latin typeface="HG꼬딕씨 80g" panose="02020603020101020101" pitchFamily="18" charset="-127"/>
                <a:ea typeface="HG꼬딕씨 80g" panose="02020603020101020101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600201"/>
            <a:ext cx="10515600" cy="4576763"/>
          </a:xfrm>
        </p:spPr>
        <p:txBody>
          <a:bodyPr/>
          <a:lstStyle>
            <a:lvl1pPr>
              <a:lnSpc>
                <a:spcPct val="150000"/>
              </a:lnSpc>
              <a:spcAft>
                <a:spcPts val="600"/>
              </a:spcAft>
              <a:defRPr b="0">
                <a:latin typeface="HG꼬딕씨 80g" panose="02020603020101020101" pitchFamily="18" charset="-127"/>
                <a:ea typeface="HG꼬딕씨 80g" panose="02020603020101020101" pitchFamily="18" charset="-127"/>
              </a:defRPr>
            </a:lvl1pPr>
            <a:lvl2pPr>
              <a:lnSpc>
                <a:spcPct val="150000"/>
              </a:lnSpc>
              <a:defRPr b="0">
                <a:latin typeface="HG꼬딕씨 60g" panose="02020603020101020101" pitchFamily="18" charset="-127"/>
                <a:ea typeface="HG꼬딕씨 60g" panose="02020603020101020101" pitchFamily="18" charset="-127"/>
              </a:defRPr>
            </a:lvl2pPr>
            <a:lvl3pPr>
              <a:lnSpc>
                <a:spcPct val="150000"/>
              </a:lnSpc>
              <a:defRPr b="0">
                <a:latin typeface="HG꼬딕씨 40g" panose="02020603020101020101" pitchFamily="18" charset="-127"/>
                <a:ea typeface="HG꼬딕씨 40g" panose="02020603020101020101" pitchFamily="18" charset="-127"/>
              </a:defRPr>
            </a:lvl3pPr>
            <a:lvl4pPr>
              <a:lnSpc>
                <a:spcPct val="150000"/>
              </a:lnSpc>
              <a:defRPr b="0">
                <a:latin typeface="HG꼬딕씨 40g" panose="02020603020101020101" pitchFamily="18" charset="-127"/>
                <a:ea typeface="HG꼬딕씨 40g" panose="02020603020101020101" pitchFamily="18" charset="-127"/>
              </a:defRPr>
            </a:lvl4pPr>
            <a:lvl5pPr>
              <a:lnSpc>
                <a:spcPct val="150000"/>
              </a:lnSpc>
              <a:defRPr b="0">
                <a:latin typeface="HG꼬딕씨 40g" panose="02020603020101020101" pitchFamily="18" charset="-127"/>
                <a:ea typeface="HG꼬딕씨 40g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15AA8-1352-4104-B3D5-931019D53375}" type="datetimeFigureOut">
              <a:rPr lang="ko-KR" altLang="en-US" smtClean="0"/>
              <a:pPr/>
              <a:t>2020-01-10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68EC4-2490-46CF-AF1E-E5FD48F9B1F6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8" name="모서리가 둥근 직사각형 21">
            <a:extLst>
              <a:ext uri="{FF2B5EF4-FFF2-40B4-BE49-F238E27FC236}">
                <a16:creationId xmlns="" xmlns:a16="http://schemas.microsoft.com/office/drawing/2014/main" id="{958F850F-EDD9-4785-A2C5-0D9BA3D0543C}"/>
              </a:ext>
            </a:extLst>
          </p:cNvPr>
          <p:cNvSpPr/>
          <p:nvPr userDrawn="1"/>
        </p:nvSpPr>
        <p:spPr>
          <a:xfrm>
            <a:off x="280037" y="608504"/>
            <a:ext cx="1537335" cy="425026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400" b="1" dirty="0">
              <a:solidFill>
                <a:prstClr val="white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3" name="텍스트 개체 틀 11">
            <a:extLst>
              <a:ext uri="{FF2B5EF4-FFF2-40B4-BE49-F238E27FC236}">
                <a16:creationId xmlns="" xmlns:a16="http://schemas.microsoft.com/office/drawing/2014/main" id="{A5F1CEE9-4EDB-42BB-94F4-E053387024B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0035" y="608504"/>
            <a:ext cx="1537336" cy="425026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0">
                <a:solidFill>
                  <a:schemeClr val="bg1"/>
                </a:solidFill>
                <a:latin typeface="HG꼬딕씨 20g" panose="02020603020101020101" pitchFamily="18" charset="-127"/>
                <a:ea typeface="HG꼬딕씨 20g" panose="02020603020101020101" pitchFamily="18" charset="-127"/>
              </a:defRPr>
            </a:lvl1pPr>
            <a:lvl2pPr marL="457189" indent="0">
              <a:buNone/>
              <a:defRPr sz="1400">
                <a:latin typeface="나눔바른펜" panose="020B0503000000000000" pitchFamily="50" charset="-127"/>
                <a:ea typeface="나눔바른펜" panose="020B0503000000000000" pitchFamily="50" charset="-127"/>
              </a:defRPr>
            </a:lvl2pPr>
            <a:lvl3pPr marL="914377" indent="0">
              <a:buNone/>
              <a:defRPr sz="1400">
                <a:latin typeface="나눔바른펜" panose="020B0503000000000000" pitchFamily="50" charset="-127"/>
                <a:ea typeface="나눔바른펜" panose="020B0503000000000000" pitchFamily="50" charset="-127"/>
              </a:defRPr>
            </a:lvl3pPr>
            <a:lvl4pPr marL="1371566" indent="0">
              <a:buNone/>
              <a:defRPr sz="1400">
                <a:latin typeface="나눔바른펜" panose="020B0503000000000000" pitchFamily="50" charset="-127"/>
                <a:ea typeface="나눔바른펜" panose="020B0503000000000000" pitchFamily="50" charset="-127"/>
              </a:defRPr>
            </a:lvl4pPr>
            <a:lvl5pPr marL="1828754" indent="0">
              <a:buNone/>
              <a:defRPr sz="1400">
                <a:latin typeface="나눔바른펜" panose="020B0503000000000000" pitchFamily="50" charset="-127"/>
                <a:ea typeface="나눔바른펜" panose="020B0503000000000000" pitchFamily="50" charset="-127"/>
              </a:defRPr>
            </a:lvl5pPr>
          </a:lstStyle>
          <a:p>
            <a:pPr lvl="0"/>
            <a:r>
              <a:rPr lang="ko-KR" altLang="en-US" dirty="0"/>
              <a:t>텍스트 편집</a:t>
            </a:r>
          </a:p>
        </p:txBody>
      </p:sp>
    </p:spTree>
    <p:extLst>
      <p:ext uri="{BB962C8B-B14F-4D97-AF65-F5344CB8AC3E}">
        <p14:creationId xmlns:p14="http://schemas.microsoft.com/office/powerpoint/2010/main" val="14662846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본문1">
    <p:bg>
      <p:bgPr>
        <a:blipFill dpi="0" rotWithShape="1">
          <a:blip r:embed="rId2" cstate="print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양쪽 모서리가 둥근 사각형 5">
            <a:extLst>
              <a:ext uri="{FF2B5EF4-FFF2-40B4-BE49-F238E27FC236}">
                <a16:creationId xmlns="" xmlns:a16="http://schemas.microsoft.com/office/drawing/2014/main" id="{60C760A0-B871-46DF-8152-E40670862BC7}"/>
              </a:ext>
            </a:extLst>
          </p:cNvPr>
          <p:cNvSpPr/>
          <p:nvPr userDrawn="1"/>
        </p:nvSpPr>
        <p:spPr>
          <a:xfrm>
            <a:off x="280035" y="1355041"/>
            <a:ext cx="11631931" cy="5837069"/>
          </a:xfrm>
          <a:prstGeom prst="round2SameRect">
            <a:avLst>
              <a:gd name="adj1" fmla="val 4440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dirty="0" err="1">
                <a:solidFill>
                  <a:prstClr val="white"/>
                </a:solidFill>
                <a:latin typeface="+mj-ea"/>
                <a:ea typeface="+mj-ea"/>
              </a:rPr>
              <a:t>ㅊ</a:t>
            </a:r>
            <a:endParaRPr lang="ko-KR" altLang="en-US" sz="1800" dirty="0">
              <a:solidFill>
                <a:prstClr val="white"/>
              </a:solidFill>
              <a:latin typeface="+mj-ea"/>
              <a:ea typeface="+mj-ea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002221" y="533532"/>
            <a:ext cx="9351579" cy="628152"/>
          </a:xfrm>
        </p:spPr>
        <p:txBody>
          <a:bodyPr>
            <a:noAutofit/>
          </a:bodyPr>
          <a:lstStyle>
            <a:lvl1pPr>
              <a:defRPr sz="3800" b="0">
                <a:solidFill>
                  <a:schemeClr val="bg1"/>
                </a:solidFill>
                <a:latin typeface="HG꼬딕씨 80g" panose="02020603020101020101" pitchFamily="18" charset="-127"/>
                <a:ea typeface="HG꼬딕씨 80g" panose="02020603020101020101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3024312"/>
            <a:ext cx="10515600" cy="3152652"/>
          </a:xfrm>
        </p:spPr>
        <p:txBody>
          <a:bodyPr/>
          <a:lstStyle>
            <a:lvl1pPr marL="0" indent="0" algn="ctr">
              <a:lnSpc>
                <a:spcPct val="150000"/>
              </a:lnSpc>
              <a:spcAft>
                <a:spcPts val="600"/>
              </a:spcAft>
              <a:buNone/>
              <a:defRPr b="0">
                <a:latin typeface="HG꼬딕씨 80g" panose="02020603020101020101" pitchFamily="18" charset="-127"/>
                <a:ea typeface="HG꼬딕씨 80g" panose="02020603020101020101" pitchFamily="18" charset="-127"/>
              </a:defRPr>
            </a:lvl1pPr>
            <a:lvl2pPr algn="ctr">
              <a:lnSpc>
                <a:spcPct val="150000"/>
              </a:lnSpc>
              <a:defRPr b="0">
                <a:latin typeface="HG꼬딕씨 60g" panose="02020603020101020101" pitchFamily="18" charset="-127"/>
                <a:ea typeface="HG꼬딕씨 60g" panose="02020603020101020101" pitchFamily="18" charset="-127"/>
              </a:defRPr>
            </a:lvl2pPr>
            <a:lvl3pPr algn="ctr">
              <a:lnSpc>
                <a:spcPct val="150000"/>
              </a:lnSpc>
              <a:defRPr b="0">
                <a:latin typeface="HG꼬딕씨 60g" panose="02020603020101020101" pitchFamily="18" charset="-127"/>
                <a:ea typeface="HG꼬딕씨 60g" panose="02020603020101020101" pitchFamily="18" charset="-127"/>
              </a:defRPr>
            </a:lvl3pPr>
            <a:lvl4pPr algn="ctr">
              <a:lnSpc>
                <a:spcPct val="150000"/>
              </a:lnSpc>
              <a:defRPr b="0">
                <a:latin typeface="HG꼬딕씨 60g" panose="02020603020101020101" pitchFamily="18" charset="-127"/>
                <a:ea typeface="HG꼬딕씨 60g" panose="02020603020101020101" pitchFamily="18" charset="-127"/>
              </a:defRPr>
            </a:lvl4pPr>
            <a:lvl5pPr algn="ctr">
              <a:lnSpc>
                <a:spcPct val="150000"/>
              </a:lnSpc>
              <a:defRPr b="0">
                <a:latin typeface="HG꼬딕씨 60g" panose="02020603020101020101" pitchFamily="18" charset="-127"/>
                <a:ea typeface="HG꼬딕씨 60g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15AA8-1352-4104-B3D5-931019D53375}" type="datetimeFigureOut">
              <a:rPr lang="ko-KR" altLang="en-US" smtClean="0"/>
              <a:pPr/>
              <a:t>2020-01-10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68EC4-2490-46CF-AF1E-E5FD48F9B1F6}" type="slidenum">
              <a:rPr lang="ko-KR" altLang="en-US" smtClean="0"/>
              <a:pPr/>
              <a:t>‹#›</a:t>
            </a:fld>
            <a:endParaRPr lang="ko-KR" altLang="en-US"/>
          </a:p>
        </p:txBody>
      </p:sp>
      <p:grpSp>
        <p:nvGrpSpPr>
          <p:cNvPr id="11" name="그룹 10">
            <a:extLst>
              <a:ext uri="{FF2B5EF4-FFF2-40B4-BE49-F238E27FC236}">
                <a16:creationId xmlns="" xmlns:a16="http://schemas.microsoft.com/office/drawing/2014/main" id="{52060B13-EAE2-44B3-B023-1AC04AC0EEED}"/>
              </a:ext>
            </a:extLst>
          </p:cNvPr>
          <p:cNvGrpSpPr/>
          <p:nvPr userDrawn="1"/>
        </p:nvGrpSpPr>
        <p:grpSpPr>
          <a:xfrm>
            <a:off x="1817371" y="1491105"/>
            <a:ext cx="8475401" cy="1486186"/>
            <a:chOff x="595984" y="1653741"/>
            <a:chExt cx="8475401" cy="1486186"/>
          </a:xfrm>
        </p:grpSpPr>
        <p:pic>
          <p:nvPicPr>
            <p:cNvPr id="12" name="Picture 2" descr="challengeì ëí ì´ë¯¸ì§ ê²ìê²°ê³¼">
              <a:extLst>
                <a:ext uri="{FF2B5EF4-FFF2-40B4-BE49-F238E27FC236}">
                  <a16:creationId xmlns="" xmlns:a16="http://schemas.microsoft.com/office/drawing/2014/main" id="{B9A4E6C0-E913-4128-89A4-5BAB2D6178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5984" y="1653741"/>
              <a:ext cx="3810000" cy="14859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2" descr="challengeì ëí ì´ë¯¸ì§ ê²ìê²°ê³¼">
              <a:extLst>
                <a:ext uri="{FF2B5EF4-FFF2-40B4-BE49-F238E27FC236}">
                  <a16:creationId xmlns="" xmlns:a16="http://schemas.microsoft.com/office/drawing/2014/main" id="{52F2674B-FFE0-490E-BBBD-19810C30CB8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526"/>
            <a:stretch/>
          </p:blipFill>
          <p:spPr bwMode="auto">
            <a:xfrm>
              <a:off x="4228184" y="1653741"/>
              <a:ext cx="2570734" cy="14859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2" descr="challengeì ëí ì´ë¯¸ì§ ê²ìê²°ê³¼">
              <a:extLst>
                <a:ext uri="{FF2B5EF4-FFF2-40B4-BE49-F238E27FC236}">
                  <a16:creationId xmlns="" xmlns:a16="http://schemas.microsoft.com/office/drawing/2014/main" id="{2E296ECC-038C-44F7-94D4-DA44D0BEE06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526"/>
            <a:stretch/>
          </p:blipFill>
          <p:spPr bwMode="auto">
            <a:xfrm>
              <a:off x="6500651" y="1654027"/>
              <a:ext cx="2570734" cy="14859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8" name="내용 개체 틀 2">
            <a:extLst>
              <a:ext uri="{FF2B5EF4-FFF2-40B4-BE49-F238E27FC236}">
                <a16:creationId xmlns="" xmlns:a16="http://schemas.microsoft.com/office/drawing/2014/main" id="{10DD580D-BB44-4766-AAFD-249B047C2590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3072384" y="1911095"/>
            <a:ext cx="7150608" cy="841249"/>
          </a:xfrm>
          <a:solidFill>
            <a:schemeClr val="bg1"/>
          </a:soli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Aft>
                <a:spcPts val="600"/>
              </a:spcAft>
              <a:buNone/>
              <a:defRPr sz="3600" b="1">
                <a:solidFill>
                  <a:srgbClr val="EE3A43"/>
                </a:solidFill>
                <a:latin typeface="HG꼬딕씨 80g" panose="02020603020101020101" pitchFamily="18" charset="-127"/>
                <a:ea typeface="HG꼬딕씨 80g" panose="02020603020101020101" pitchFamily="18" charset="-127"/>
              </a:defRPr>
            </a:lvl1pPr>
            <a:lvl2pPr algn="ctr">
              <a:lnSpc>
                <a:spcPct val="150000"/>
              </a:lnSpc>
              <a:defRPr b="1">
                <a:latin typeface="나눔바른펜" panose="020B0503000000000000" pitchFamily="50" charset="-127"/>
                <a:ea typeface="나눔바른펜" panose="020B0503000000000000" pitchFamily="50" charset="-127"/>
              </a:defRPr>
            </a:lvl2pPr>
            <a:lvl3pPr algn="ctr">
              <a:lnSpc>
                <a:spcPct val="150000"/>
              </a:lnSpc>
              <a:defRPr b="1">
                <a:latin typeface="나눔바른펜" panose="020B0503000000000000" pitchFamily="50" charset="-127"/>
                <a:ea typeface="나눔바른펜" panose="020B0503000000000000" pitchFamily="50" charset="-127"/>
              </a:defRPr>
            </a:lvl3pPr>
            <a:lvl4pPr algn="ctr">
              <a:lnSpc>
                <a:spcPct val="150000"/>
              </a:lnSpc>
              <a:defRPr b="1">
                <a:latin typeface="나눔바른펜" panose="020B0503000000000000" pitchFamily="50" charset="-127"/>
                <a:ea typeface="나눔바른펜" panose="020B0503000000000000" pitchFamily="50" charset="-127"/>
              </a:defRPr>
            </a:lvl4pPr>
            <a:lvl5pPr algn="ctr">
              <a:lnSpc>
                <a:spcPct val="150000"/>
              </a:lnSpc>
              <a:defRPr b="1">
                <a:latin typeface="나눔바른펜" panose="020B0503000000000000" pitchFamily="50" charset="-127"/>
                <a:ea typeface="나눔바른펜" panose="020B0503000000000000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17" name="모서리가 둥근 직사각형 21">
            <a:extLst>
              <a:ext uri="{FF2B5EF4-FFF2-40B4-BE49-F238E27FC236}">
                <a16:creationId xmlns="" xmlns:a16="http://schemas.microsoft.com/office/drawing/2014/main" id="{E4132C0A-9497-4C3C-8DED-784D653532DB}"/>
              </a:ext>
            </a:extLst>
          </p:cNvPr>
          <p:cNvSpPr/>
          <p:nvPr userDrawn="1"/>
        </p:nvSpPr>
        <p:spPr>
          <a:xfrm>
            <a:off x="280037" y="608504"/>
            <a:ext cx="1537335" cy="425026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400" b="1" dirty="0">
              <a:solidFill>
                <a:prstClr val="white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9" name="텍스트 개체 틀 11">
            <a:extLst>
              <a:ext uri="{FF2B5EF4-FFF2-40B4-BE49-F238E27FC236}">
                <a16:creationId xmlns="" xmlns:a16="http://schemas.microsoft.com/office/drawing/2014/main" id="{5485A857-A3E5-45E2-BADB-3123B3C8B75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0035" y="608504"/>
            <a:ext cx="1537336" cy="425026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0">
                <a:solidFill>
                  <a:schemeClr val="bg1"/>
                </a:solidFill>
                <a:latin typeface="HG꼬딕씨 20g" panose="02020603020101020101" pitchFamily="18" charset="-127"/>
                <a:ea typeface="HG꼬딕씨 20g" panose="02020603020101020101" pitchFamily="18" charset="-127"/>
              </a:defRPr>
            </a:lvl1pPr>
            <a:lvl2pPr marL="457189" indent="0">
              <a:buNone/>
              <a:defRPr sz="1400">
                <a:latin typeface="나눔바른펜" panose="020B0503000000000000" pitchFamily="50" charset="-127"/>
                <a:ea typeface="나눔바른펜" panose="020B0503000000000000" pitchFamily="50" charset="-127"/>
              </a:defRPr>
            </a:lvl2pPr>
            <a:lvl3pPr marL="914377" indent="0">
              <a:buNone/>
              <a:defRPr sz="1400">
                <a:latin typeface="나눔바른펜" panose="020B0503000000000000" pitchFamily="50" charset="-127"/>
                <a:ea typeface="나눔바른펜" panose="020B0503000000000000" pitchFamily="50" charset="-127"/>
              </a:defRPr>
            </a:lvl3pPr>
            <a:lvl4pPr marL="1371566" indent="0">
              <a:buNone/>
              <a:defRPr sz="1400">
                <a:latin typeface="나눔바른펜" panose="020B0503000000000000" pitchFamily="50" charset="-127"/>
                <a:ea typeface="나눔바른펜" panose="020B0503000000000000" pitchFamily="50" charset="-127"/>
              </a:defRPr>
            </a:lvl4pPr>
            <a:lvl5pPr marL="1828754" indent="0">
              <a:buNone/>
              <a:defRPr sz="1400">
                <a:latin typeface="나눔바른펜" panose="020B0503000000000000" pitchFamily="50" charset="-127"/>
                <a:ea typeface="나눔바른펜" panose="020B0503000000000000" pitchFamily="50" charset="-127"/>
              </a:defRPr>
            </a:lvl5pPr>
          </a:lstStyle>
          <a:p>
            <a:pPr lvl="0"/>
            <a:r>
              <a:rPr lang="ko-KR" altLang="en-US" dirty="0"/>
              <a:t>텍스트 편집</a:t>
            </a:r>
          </a:p>
        </p:txBody>
      </p:sp>
    </p:spTree>
    <p:extLst>
      <p:ext uri="{BB962C8B-B14F-4D97-AF65-F5344CB8AC3E}">
        <p14:creationId xmlns:p14="http://schemas.microsoft.com/office/powerpoint/2010/main" val="17465756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2">
    <p:bg>
      <p:bgPr>
        <a:blipFill dpi="0" rotWithShape="1">
          <a:blip r:embed="rId2" cstate="print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345651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본문1">
    <p:bg>
      <p:bgPr>
        <a:blipFill dpi="0" rotWithShape="1">
          <a:blip r:embed="rId2" cstate="print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002221" y="533532"/>
            <a:ext cx="9351579" cy="628152"/>
          </a:xfrm>
        </p:spPr>
        <p:txBody>
          <a:bodyPr>
            <a:noAutofit/>
          </a:bodyPr>
          <a:lstStyle>
            <a:lvl1pPr>
              <a:defRPr sz="3800" b="0">
                <a:solidFill>
                  <a:schemeClr val="bg1"/>
                </a:solidFill>
                <a:latin typeface="HG꼬딕씨 80g" panose="02020603020101020101" pitchFamily="18" charset="-127"/>
                <a:ea typeface="HG꼬딕씨 80g" panose="02020603020101020101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600201"/>
            <a:ext cx="10515600" cy="4576763"/>
          </a:xfrm>
        </p:spPr>
        <p:txBody>
          <a:bodyPr/>
          <a:lstStyle>
            <a:lvl1pPr>
              <a:lnSpc>
                <a:spcPct val="150000"/>
              </a:lnSpc>
              <a:spcAft>
                <a:spcPts val="600"/>
              </a:spcAft>
              <a:defRPr b="0">
                <a:latin typeface="HG꼬딕씨 80g" panose="02020603020101020101" pitchFamily="18" charset="-127"/>
                <a:ea typeface="HG꼬딕씨 80g" panose="02020603020101020101" pitchFamily="18" charset="-127"/>
              </a:defRPr>
            </a:lvl1pPr>
            <a:lvl2pPr>
              <a:lnSpc>
                <a:spcPct val="150000"/>
              </a:lnSpc>
              <a:defRPr b="0">
                <a:latin typeface="HG꼬딕씨 60g" panose="02020603020101020101" pitchFamily="18" charset="-127"/>
                <a:ea typeface="HG꼬딕씨 60g" panose="02020603020101020101" pitchFamily="18" charset="-127"/>
              </a:defRPr>
            </a:lvl2pPr>
            <a:lvl3pPr>
              <a:lnSpc>
                <a:spcPct val="150000"/>
              </a:lnSpc>
              <a:defRPr b="0">
                <a:latin typeface="HG꼬딕씨 40g" panose="02020603020101020101" pitchFamily="18" charset="-127"/>
                <a:ea typeface="HG꼬딕씨 40g" panose="02020603020101020101" pitchFamily="18" charset="-127"/>
              </a:defRPr>
            </a:lvl3pPr>
            <a:lvl4pPr>
              <a:lnSpc>
                <a:spcPct val="150000"/>
              </a:lnSpc>
              <a:defRPr b="0">
                <a:latin typeface="HG꼬딕씨 40g" panose="02020603020101020101" pitchFamily="18" charset="-127"/>
                <a:ea typeface="HG꼬딕씨 40g" panose="02020603020101020101" pitchFamily="18" charset="-127"/>
              </a:defRPr>
            </a:lvl4pPr>
            <a:lvl5pPr>
              <a:lnSpc>
                <a:spcPct val="150000"/>
              </a:lnSpc>
              <a:defRPr b="0">
                <a:latin typeface="HG꼬딕씨 40g" panose="02020603020101020101" pitchFamily="18" charset="-127"/>
                <a:ea typeface="HG꼬딕씨 40g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15AA8-1352-4104-B3D5-931019D53375}" type="datetimeFigureOut">
              <a:rPr lang="ko-KR" altLang="en-US" smtClean="0"/>
              <a:pPr/>
              <a:t>2020-01-10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68EC4-2490-46CF-AF1E-E5FD48F9B1F6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1" name="모서리가 둥근 직사각형 21">
            <a:extLst>
              <a:ext uri="{FF2B5EF4-FFF2-40B4-BE49-F238E27FC236}">
                <a16:creationId xmlns="" xmlns:a16="http://schemas.microsoft.com/office/drawing/2014/main" id="{B9DDEA0A-A552-4FC6-8967-86D13BA6E9C2}"/>
              </a:ext>
            </a:extLst>
          </p:cNvPr>
          <p:cNvSpPr/>
          <p:nvPr userDrawn="1"/>
        </p:nvSpPr>
        <p:spPr>
          <a:xfrm>
            <a:off x="280037" y="608504"/>
            <a:ext cx="1537335" cy="425026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400" b="1" dirty="0">
              <a:solidFill>
                <a:prstClr val="white"/>
              </a:solidFill>
              <a:latin typeface="+mn-lt"/>
              <a:ea typeface="나눔바른펜" panose="020B0503000000000000" pitchFamily="50" charset="-127"/>
            </a:endParaRPr>
          </a:p>
        </p:txBody>
      </p:sp>
      <p:sp>
        <p:nvSpPr>
          <p:cNvPr id="12" name="텍스트 개체 틀 11">
            <a:extLst>
              <a:ext uri="{FF2B5EF4-FFF2-40B4-BE49-F238E27FC236}">
                <a16:creationId xmlns="" xmlns:a16="http://schemas.microsoft.com/office/drawing/2014/main" id="{749A770C-EFCB-486B-9ED1-0CAE7947751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0035" y="608504"/>
            <a:ext cx="1537336" cy="425026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0">
                <a:solidFill>
                  <a:schemeClr val="bg1"/>
                </a:solidFill>
                <a:latin typeface="HG꼬딕씨 20g" panose="02020603020101020101" pitchFamily="18" charset="-127"/>
                <a:ea typeface="HG꼬딕씨 20g" panose="02020603020101020101" pitchFamily="18" charset="-127"/>
              </a:defRPr>
            </a:lvl1pPr>
            <a:lvl2pPr marL="457189" indent="0">
              <a:buNone/>
              <a:defRPr sz="1400">
                <a:latin typeface="나눔바른펜" panose="020B0503000000000000" pitchFamily="50" charset="-127"/>
                <a:ea typeface="나눔바른펜" panose="020B0503000000000000" pitchFamily="50" charset="-127"/>
              </a:defRPr>
            </a:lvl2pPr>
            <a:lvl3pPr marL="914377" indent="0">
              <a:buNone/>
              <a:defRPr sz="1400">
                <a:latin typeface="나눔바른펜" panose="020B0503000000000000" pitchFamily="50" charset="-127"/>
                <a:ea typeface="나눔바른펜" panose="020B0503000000000000" pitchFamily="50" charset="-127"/>
              </a:defRPr>
            </a:lvl3pPr>
            <a:lvl4pPr marL="1371566" indent="0">
              <a:buNone/>
              <a:defRPr sz="1400">
                <a:latin typeface="나눔바른펜" panose="020B0503000000000000" pitchFamily="50" charset="-127"/>
                <a:ea typeface="나눔바른펜" panose="020B0503000000000000" pitchFamily="50" charset="-127"/>
              </a:defRPr>
            </a:lvl4pPr>
            <a:lvl5pPr marL="1828754" indent="0">
              <a:buNone/>
              <a:defRPr sz="1400">
                <a:latin typeface="나눔바른펜" panose="020B0503000000000000" pitchFamily="50" charset="-127"/>
                <a:ea typeface="나눔바른펜" panose="020B0503000000000000" pitchFamily="50" charset="-127"/>
              </a:defRPr>
            </a:lvl5pPr>
          </a:lstStyle>
          <a:p>
            <a:pPr lvl="0"/>
            <a:r>
              <a:rPr lang="ko-KR" altLang="en-US" dirty="0"/>
              <a:t>텍스트 편집</a:t>
            </a:r>
          </a:p>
        </p:txBody>
      </p:sp>
    </p:spTree>
    <p:extLst>
      <p:ext uri="{BB962C8B-B14F-4D97-AF65-F5344CB8AC3E}">
        <p14:creationId xmlns:p14="http://schemas.microsoft.com/office/powerpoint/2010/main" val="40507585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4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slideLayout" Target="../slideLayouts/slideLayout13.xml"/><Relationship Id="rId2" Type="http://schemas.openxmlformats.org/officeDocument/2006/relationships/slideLayout" Target="../slideLayouts/slideLayout3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48CBFD">
            <a:alpha val="67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719071"/>
            <a:ext cx="10515600" cy="44578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C15AA8-1352-4104-B3D5-931019D53375}" type="datetimeFigureOut">
              <a:rPr lang="ko-KR" altLang="en-US" smtClean="0"/>
              <a:pPr/>
              <a:t>2020-01-10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668EC4-2490-46CF-AF1E-E5FD48F9B1F6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347472" y="691749"/>
            <a:ext cx="4251960" cy="5778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="" xmlns:a16="http://schemas.microsoft.com/office/drawing/2014/main" id="{B407265A-12CA-468C-8C8E-0A8A349053AE}"/>
              </a:ext>
            </a:extLst>
          </p:cNvPr>
          <p:cNvSpPr/>
          <p:nvPr userDrawn="1"/>
        </p:nvSpPr>
        <p:spPr>
          <a:xfrm>
            <a:off x="165077" y="135367"/>
            <a:ext cx="11860258" cy="6588856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5" name="그림 24">
            <a:extLst>
              <a:ext uri="{FF2B5EF4-FFF2-40B4-BE49-F238E27FC236}">
                <a16:creationId xmlns="" xmlns:a16="http://schemas.microsoft.com/office/drawing/2014/main" id="{D3A42C51-DAAA-4EF4-823A-048BFD5729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834" b="1"/>
          <a:stretch/>
        </p:blipFill>
        <p:spPr>
          <a:xfrm>
            <a:off x="4006975" y="135366"/>
            <a:ext cx="4248472" cy="607081"/>
          </a:xfrm>
          <a:prstGeom prst="rect">
            <a:avLst/>
          </a:prstGeom>
        </p:spPr>
      </p:pic>
      <p:pic>
        <p:nvPicPr>
          <p:cNvPr id="16" name="Picture 2">
            <a:extLst>
              <a:ext uri="{FF2B5EF4-FFF2-40B4-BE49-F238E27FC236}">
                <a16:creationId xmlns="" xmlns:a16="http://schemas.microsoft.com/office/drawing/2014/main" id="{CAC39895-38E7-4D34-9B2B-85A097F0F98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4421" y="258010"/>
            <a:ext cx="349582" cy="355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그림 16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7559" y="258010"/>
            <a:ext cx="361791" cy="361791"/>
          </a:xfrm>
          <a:prstGeom prst="rect">
            <a:avLst/>
          </a:prstGeom>
        </p:spPr>
      </p:pic>
      <p:sp>
        <p:nvSpPr>
          <p:cNvPr id="18" name="TextBox 17"/>
          <p:cNvSpPr txBox="1"/>
          <p:nvPr userDrawn="1"/>
        </p:nvSpPr>
        <p:spPr>
          <a:xfrm>
            <a:off x="5870028" y="208927"/>
            <a:ext cx="35753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100" dirty="0" smtClean="0">
                <a:solidFill>
                  <a:srgbClr val="61CDA4"/>
                </a:solidFill>
                <a:latin typeface="a피오피네모" panose="02020600000000000000" pitchFamily="18" charset="-127"/>
                <a:ea typeface="a피오피네모" panose="02020600000000000000" pitchFamily="18" charset="-127"/>
              </a:rPr>
              <a:t>&amp;</a:t>
            </a:r>
            <a:endParaRPr lang="ko-KR" altLang="en-US" sz="2100">
              <a:solidFill>
                <a:srgbClr val="61CDA4"/>
              </a:solidFill>
              <a:latin typeface="a피오피네모" panose="02020600000000000000" pitchFamily="18" charset="-127"/>
              <a:ea typeface="a피오피네모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041278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</p:sldLayoutIdLst>
  <p:txStyles>
    <p:titleStyle>
      <a:lvl1pPr algn="ctr" defTabSz="914377" rtl="0" eaLnBrk="1" latinLnBrk="1" hangingPunct="1">
        <a:lnSpc>
          <a:spcPct val="90000"/>
        </a:lnSpc>
        <a:spcBef>
          <a:spcPct val="0"/>
        </a:spcBef>
        <a:buNone/>
        <a:defRPr sz="1800" b="0" kern="1200">
          <a:solidFill>
            <a:schemeClr val="bg1"/>
          </a:solidFill>
          <a:latin typeface="HG꼬딕씨 99g" panose="02020603020101020101" pitchFamily="18" charset="-127"/>
          <a:ea typeface="HG꼬딕씨 99g" panose="02020603020101020101" pitchFamily="18" charset="-127"/>
          <a:cs typeface="+mj-cs"/>
        </a:defRPr>
      </a:lvl1pPr>
    </p:titleStyle>
    <p:bodyStyle>
      <a:lvl1pPr marL="228594" indent="-228594" algn="l" defTabSz="914377" rtl="0" eaLnBrk="1" latinLnBrk="1" hangingPunct="1">
        <a:lnSpc>
          <a:spcPct val="15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HG꼬딕씨 80g" panose="02020603020101020101" pitchFamily="18" charset="-127"/>
          <a:ea typeface="HG꼬딕씨 80g" panose="02020603020101020101" pitchFamily="18" charset="-127"/>
          <a:cs typeface="+mn-cs"/>
        </a:defRPr>
      </a:lvl1pPr>
      <a:lvl2pPr marL="685783" indent="-228594" algn="l" defTabSz="914377" rtl="0" eaLnBrk="1" latinLnBrk="1" hangingPunct="1">
        <a:lnSpc>
          <a:spcPct val="15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HG꼬딕씨 60g" panose="02020603020101020101" pitchFamily="18" charset="-127"/>
          <a:ea typeface="HG꼬딕씨 60g" panose="02020603020101020101" pitchFamily="18" charset="-127"/>
          <a:cs typeface="+mn-cs"/>
        </a:defRPr>
      </a:lvl2pPr>
      <a:lvl3pPr marL="1142971" indent="-228594" algn="l" defTabSz="914377" rtl="0" eaLnBrk="1" latinLnBrk="1" hangingPunct="1">
        <a:lnSpc>
          <a:spcPct val="15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HG꼬딕씨 40g" panose="02020603020101020101" pitchFamily="18" charset="-127"/>
          <a:ea typeface="HG꼬딕씨 40g" panose="02020603020101020101" pitchFamily="18" charset="-127"/>
          <a:cs typeface="+mn-cs"/>
        </a:defRPr>
      </a:lvl3pPr>
      <a:lvl4pPr marL="1600160" indent="-228594" algn="l" defTabSz="914377" rtl="0" eaLnBrk="1" latinLnBrk="1" hangingPunct="1">
        <a:lnSpc>
          <a:spcPct val="15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G꼬딕씨 40g" panose="02020603020101020101" pitchFamily="18" charset="-127"/>
          <a:ea typeface="HG꼬딕씨 40g" panose="02020603020101020101" pitchFamily="18" charset="-127"/>
          <a:cs typeface="+mn-cs"/>
        </a:defRPr>
      </a:lvl4pPr>
      <a:lvl5pPr marL="2057349" indent="-228594" algn="l" defTabSz="914377" rtl="0" eaLnBrk="1" latinLnBrk="1" hangingPunct="1">
        <a:lnSpc>
          <a:spcPct val="15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G꼬딕씨 40g" panose="02020603020101020101" pitchFamily="18" charset="-127"/>
          <a:ea typeface="HG꼬딕씨 40g" panose="02020603020101020101" pitchFamily="18" charset="-127"/>
          <a:cs typeface="+mn-cs"/>
        </a:defRPr>
      </a:lvl5pPr>
      <a:lvl6pPr marL="2514537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719071"/>
            <a:ext cx="10515600" cy="44578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C15AA8-1352-4104-B3D5-931019D53375}" type="datetimeFigureOut">
              <a:rPr lang="ko-KR" altLang="en-US" smtClean="0"/>
              <a:pPr/>
              <a:t>2020-01-10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668EC4-2490-46CF-AF1E-E5FD48F9B1F6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="" xmlns:a16="http://schemas.microsoft.com/office/drawing/2014/main" id="{79DA11E4-F431-44E7-A916-519A9372E792}"/>
              </a:ext>
            </a:extLst>
          </p:cNvPr>
          <p:cNvSpPr/>
          <p:nvPr/>
        </p:nvSpPr>
        <p:spPr>
          <a:xfrm>
            <a:off x="10387896" y="293071"/>
            <a:ext cx="1391837" cy="249456"/>
          </a:xfrm>
          <a:prstGeom prst="rect">
            <a:avLst/>
          </a:prstGeom>
          <a:solidFill>
            <a:srgbClr val="6CC39D"/>
          </a:solidFill>
          <a:ln w="6350">
            <a:solidFill>
              <a:srgbClr val="6CC3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G꼬딕씨 20g" panose="02020603020101020101" pitchFamily="18" charset="-127"/>
              <a:ea typeface="HG꼬딕씨 20g" panose="02020603020101020101" pitchFamily="18" charset="-127"/>
            </a:endParaRPr>
          </a:p>
        </p:txBody>
      </p:sp>
      <p:sp>
        <p:nvSpPr>
          <p:cNvPr id="18" name="TextBox 14">
            <a:extLst>
              <a:ext uri="{FF2B5EF4-FFF2-40B4-BE49-F238E27FC236}">
                <a16:creationId xmlns="" xmlns:a16="http://schemas.microsoft.com/office/drawing/2014/main" id="{1CC6ACD9-B34E-46BC-BAC0-9EE11F729C9D}"/>
              </a:ext>
            </a:extLst>
          </p:cNvPr>
          <p:cNvSpPr txBox="1"/>
          <p:nvPr userDrawn="1"/>
        </p:nvSpPr>
        <p:spPr>
          <a:xfrm>
            <a:off x="10487694" y="290467"/>
            <a:ext cx="1296144" cy="261609"/>
          </a:xfrm>
          <a:prstGeom prst="rect">
            <a:avLst/>
          </a:prstGeom>
          <a:noFill/>
        </p:spPr>
        <p:txBody>
          <a:bodyPr wrap="square" rtlCol="0" anchor="t" anchorCtr="0">
            <a:spAutoFit/>
            <a:scene3d>
              <a:camera prst="orthographicFront"/>
              <a:lightRig rig="soft" dir="t"/>
            </a:scene3d>
            <a:sp3d>
              <a:bevelB w="0" h="38100"/>
            </a:sp3d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en-US" altLang="ko-KR" sz="1100" b="1">
                <a:solidFill>
                  <a:prstClr val="white"/>
                </a:solidFill>
                <a:latin typeface="HG꼬딕씨 60g" panose="02020603020101020101" pitchFamily="18" charset="-127"/>
                <a:ea typeface="HG꼬딕씨 60g" panose="02020603020101020101" pitchFamily="18" charset="-127"/>
                <a:cs typeface="ollehche_v2" pitchFamily="18" charset="-127"/>
              </a:rPr>
              <a:t>Entry</a:t>
            </a:r>
            <a:endParaRPr lang="en-US" altLang="ko-KR" sz="1100" b="1" dirty="0">
              <a:solidFill>
                <a:prstClr val="white"/>
              </a:solidFill>
              <a:latin typeface="HG꼬딕씨 60g" panose="02020603020101020101" pitchFamily="18" charset="-127"/>
              <a:ea typeface="HG꼬딕씨 60g" panose="02020603020101020101" pitchFamily="18" charset="-127"/>
              <a:cs typeface="ollehche_v2" pitchFamily="18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="" xmlns:a16="http://schemas.microsoft.com/office/drawing/2014/main" id="{1575B3DB-C85B-4831-BF2C-28EC97E752E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446"/>
          <a:stretch/>
        </p:blipFill>
        <p:spPr>
          <a:xfrm>
            <a:off x="262558" y="644532"/>
            <a:ext cx="4431407" cy="625022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="" xmlns:a16="http://schemas.microsoft.com/office/drawing/2014/main" id="{E82F9BF6-50CC-49DE-B0ED-346F657170AF}"/>
              </a:ext>
            </a:extLst>
          </p:cNvPr>
          <p:cNvSpPr/>
          <p:nvPr userDrawn="1"/>
        </p:nvSpPr>
        <p:spPr>
          <a:xfrm flipV="1">
            <a:off x="406574" y="646030"/>
            <a:ext cx="11377264" cy="45719"/>
          </a:xfrm>
          <a:prstGeom prst="rect">
            <a:avLst/>
          </a:prstGeom>
          <a:solidFill>
            <a:srgbClr val="61CD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65FA2B56-1C5B-4EF2-ACBB-B0B17FD8662B}"/>
              </a:ext>
            </a:extLst>
          </p:cNvPr>
          <p:cNvSpPr txBox="1"/>
          <p:nvPr userDrawn="1"/>
        </p:nvSpPr>
        <p:spPr>
          <a:xfrm>
            <a:off x="391408" y="45418"/>
            <a:ext cx="41392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smtClean="0">
                <a:solidFill>
                  <a:srgbClr val="61CDA4"/>
                </a:solidFill>
                <a:latin typeface="HG꼬딕씨 99g" panose="02020603020101020101" pitchFamily="18" charset="-127"/>
                <a:ea typeface="HG꼬딕씨 99g" panose="02020603020101020101" pitchFamily="18" charset="-127"/>
              </a:rPr>
              <a:t>미로블록 탈출 </a:t>
            </a:r>
            <a:r>
              <a:rPr lang="ko-KR" altLang="en-US" sz="3600" dirty="0" err="1" smtClean="0">
                <a:solidFill>
                  <a:srgbClr val="61CDA4"/>
                </a:solidFill>
                <a:latin typeface="HG꼬딕씨 99g" panose="02020603020101020101" pitchFamily="18" charset="-127"/>
                <a:ea typeface="HG꼬딕씨 99g" panose="02020603020101020101" pitchFamily="18" charset="-127"/>
              </a:rPr>
              <a:t>대작전</a:t>
            </a:r>
            <a:endParaRPr lang="ko-KR" altLang="en-US" sz="3600" dirty="0">
              <a:solidFill>
                <a:srgbClr val="61CDA4"/>
              </a:solidFill>
              <a:latin typeface="HG꼬딕씨 99g" panose="02020603020101020101" pitchFamily="18" charset="-127"/>
              <a:ea typeface="HG꼬딕씨 99g" panose="02020603020101020101" pitchFamily="18" charset="-127"/>
            </a:endParaRPr>
          </a:p>
        </p:txBody>
      </p: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347472" y="691749"/>
            <a:ext cx="4251960" cy="5778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8672325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686" r:id="rId2"/>
    <p:sldLayoutId id="2147483649" r:id="rId3"/>
    <p:sldLayoutId id="2147483661" r:id="rId4"/>
    <p:sldLayoutId id="2147483664" r:id="rId5"/>
    <p:sldLayoutId id="2147483668" r:id="rId6"/>
    <p:sldLayoutId id="2147483650" r:id="rId7"/>
    <p:sldLayoutId id="2147483669" r:id="rId8"/>
    <p:sldLayoutId id="2147483665" r:id="rId9"/>
    <p:sldLayoutId id="2147483670" r:id="rId10"/>
    <p:sldLayoutId id="2147483667" r:id="rId11"/>
    <p:sldLayoutId id="2147483655" r:id="rId12"/>
    <p:sldLayoutId id="2147483666" r:id="rId13"/>
    <p:sldLayoutId id="2147483704" r:id="rId14"/>
  </p:sldLayoutIdLst>
  <p:txStyles>
    <p:titleStyle>
      <a:lvl1pPr algn="ctr" defTabSz="914377" rtl="0" eaLnBrk="1" latinLnBrk="1" hangingPunct="1">
        <a:lnSpc>
          <a:spcPct val="90000"/>
        </a:lnSpc>
        <a:spcBef>
          <a:spcPct val="0"/>
        </a:spcBef>
        <a:buNone/>
        <a:defRPr sz="1800" b="0" kern="1200">
          <a:solidFill>
            <a:schemeClr val="bg1"/>
          </a:solidFill>
          <a:latin typeface="HG꼬딕씨 99g" panose="02020603020101020101" pitchFamily="18" charset="-127"/>
          <a:ea typeface="HG꼬딕씨 99g" panose="02020603020101020101" pitchFamily="18" charset="-127"/>
          <a:cs typeface="+mj-cs"/>
        </a:defRPr>
      </a:lvl1pPr>
    </p:titleStyle>
    <p:bodyStyle>
      <a:lvl1pPr marL="228594" indent="-228594" algn="l" defTabSz="914377" rtl="0" eaLnBrk="1" latinLnBrk="1" hangingPunct="1">
        <a:lnSpc>
          <a:spcPct val="15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HG꼬딕씨 80g" panose="02020603020101020101" pitchFamily="18" charset="-127"/>
          <a:ea typeface="HG꼬딕씨 80g" panose="02020603020101020101" pitchFamily="18" charset="-127"/>
          <a:cs typeface="+mn-cs"/>
        </a:defRPr>
      </a:lvl1pPr>
      <a:lvl2pPr marL="685783" indent="-228594" algn="l" defTabSz="914377" rtl="0" eaLnBrk="1" latinLnBrk="1" hangingPunct="1">
        <a:lnSpc>
          <a:spcPct val="15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HG꼬딕씨 60g" panose="02020603020101020101" pitchFamily="18" charset="-127"/>
          <a:ea typeface="HG꼬딕씨 60g" panose="02020603020101020101" pitchFamily="18" charset="-127"/>
          <a:cs typeface="+mn-cs"/>
        </a:defRPr>
      </a:lvl2pPr>
      <a:lvl3pPr marL="1142971" indent="-228594" algn="l" defTabSz="914377" rtl="0" eaLnBrk="1" latinLnBrk="1" hangingPunct="1">
        <a:lnSpc>
          <a:spcPct val="15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HG꼬딕씨 40g" panose="02020603020101020101" pitchFamily="18" charset="-127"/>
          <a:ea typeface="HG꼬딕씨 40g" panose="02020603020101020101" pitchFamily="18" charset="-127"/>
          <a:cs typeface="+mn-cs"/>
        </a:defRPr>
      </a:lvl3pPr>
      <a:lvl4pPr marL="1600160" indent="-228594" algn="l" defTabSz="914377" rtl="0" eaLnBrk="1" latinLnBrk="1" hangingPunct="1">
        <a:lnSpc>
          <a:spcPct val="15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G꼬딕씨 40g" panose="02020603020101020101" pitchFamily="18" charset="-127"/>
          <a:ea typeface="HG꼬딕씨 40g" panose="02020603020101020101" pitchFamily="18" charset="-127"/>
          <a:cs typeface="+mn-cs"/>
        </a:defRPr>
      </a:lvl4pPr>
      <a:lvl5pPr marL="2057349" indent="-228594" algn="l" defTabSz="914377" rtl="0" eaLnBrk="1" latinLnBrk="1" hangingPunct="1">
        <a:lnSpc>
          <a:spcPct val="15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G꼬딕씨 40g" panose="02020603020101020101" pitchFamily="18" charset="-127"/>
          <a:ea typeface="HG꼬딕씨 40g" panose="02020603020101020101" pitchFamily="18" charset="-127"/>
          <a:cs typeface="+mn-cs"/>
        </a:defRPr>
      </a:lvl5pPr>
      <a:lvl6pPr marL="2514537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115568"/>
            <a:ext cx="10515600" cy="50613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C15AA8-1352-4104-B3D5-931019D53375}" type="datetimeFigureOut">
              <a:rPr lang="ko-KR" altLang="en-US" smtClean="0"/>
              <a:pPr/>
              <a:t>2020-01-10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668EC4-2490-46CF-AF1E-E5FD48F9B1F6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="" xmlns:a16="http://schemas.microsoft.com/office/drawing/2014/main" id="{12959CA9-A25E-46DB-8880-A925FF042D36}"/>
              </a:ext>
            </a:extLst>
          </p:cNvPr>
          <p:cNvSpPr/>
          <p:nvPr userDrawn="1"/>
        </p:nvSpPr>
        <p:spPr>
          <a:xfrm>
            <a:off x="165077" y="135367"/>
            <a:ext cx="11860258" cy="6588856"/>
          </a:xfrm>
          <a:prstGeom prst="rect">
            <a:avLst/>
          </a:prstGeom>
          <a:noFill/>
          <a:ln w="38100">
            <a:solidFill>
              <a:srgbClr val="61CD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5" name="그림 24">
            <a:extLst>
              <a:ext uri="{FF2B5EF4-FFF2-40B4-BE49-F238E27FC236}">
                <a16:creationId xmlns="" xmlns:a16="http://schemas.microsoft.com/office/drawing/2014/main" id="{9CB9C350-F337-4ED6-815B-0873F52A9EA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446"/>
          <a:stretch/>
        </p:blipFill>
        <p:spPr>
          <a:xfrm>
            <a:off x="3934966" y="117426"/>
            <a:ext cx="4431407" cy="625022"/>
          </a:xfrm>
          <a:prstGeom prst="rect">
            <a:avLst/>
          </a:prstGeom>
        </p:spPr>
      </p:pic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038600" y="144546"/>
            <a:ext cx="4251960" cy="5778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4307996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1" r:id="rId2"/>
  </p:sldLayoutIdLst>
  <p:txStyles>
    <p:titleStyle>
      <a:lvl1pPr algn="ctr" defTabSz="914377" rtl="0" eaLnBrk="1" latinLnBrk="1" hangingPunct="1">
        <a:lnSpc>
          <a:spcPct val="90000"/>
        </a:lnSpc>
        <a:spcBef>
          <a:spcPct val="0"/>
        </a:spcBef>
        <a:buNone/>
        <a:defRPr sz="2400" b="0" kern="1200">
          <a:solidFill>
            <a:schemeClr val="bg1"/>
          </a:solidFill>
          <a:latin typeface="HG꼬딕씨 60g" panose="02020603020101020101" pitchFamily="18" charset="-127"/>
          <a:ea typeface="HG꼬딕씨 60g" panose="02020603020101020101" pitchFamily="18" charset="-127"/>
          <a:cs typeface="+mj-cs"/>
        </a:defRPr>
      </a:lvl1pPr>
    </p:titleStyle>
    <p:bodyStyle>
      <a:lvl1pPr marL="228594" indent="-228594" algn="l" defTabSz="914377" rtl="0" eaLnBrk="1" latinLnBrk="1" hangingPunct="1">
        <a:lnSpc>
          <a:spcPct val="15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HG꼬딕씨 80g" panose="02020603020101020101" pitchFamily="18" charset="-127"/>
          <a:ea typeface="HG꼬딕씨 80g" panose="02020603020101020101" pitchFamily="18" charset="-127"/>
          <a:cs typeface="+mn-cs"/>
        </a:defRPr>
      </a:lvl1pPr>
      <a:lvl2pPr marL="685783" indent="-228594" algn="l" defTabSz="914377" rtl="0" eaLnBrk="1" latinLnBrk="1" hangingPunct="1">
        <a:lnSpc>
          <a:spcPct val="15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HG꼬딕씨 60g" panose="02020603020101020101" pitchFamily="18" charset="-127"/>
          <a:ea typeface="HG꼬딕씨 60g" panose="02020603020101020101" pitchFamily="18" charset="-127"/>
          <a:cs typeface="+mn-cs"/>
        </a:defRPr>
      </a:lvl2pPr>
      <a:lvl3pPr marL="1142971" indent="-228594" algn="l" defTabSz="914377" rtl="0" eaLnBrk="1" latinLnBrk="1" hangingPunct="1">
        <a:lnSpc>
          <a:spcPct val="15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HG꼬딕씨 40g" panose="02020603020101020101" pitchFamily="18" charset="-127"/>
          <a:ea typeface="HG꼬딕씨 40g" panose="02020603020101020101" pitchFamily="18" charset="-127"/>
          <a:cs typeface="+mn-cs"/>
        </a:defRPr>
      </a:lvl3pPr>
      <a:lvl4pPr marL="1600160" indent="-228594" algn="l" defTabSz="914377" rtl="0" eaLnBrk="1" latinLnBrk="1" hangingPunct="1">
        <a:lnSpc>
          <a:spcPct val="15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G꼬딕씨 40g" panose="02020603020101020101" pitchFamily="18" charset="-127"/>
          <a:ea typeface="HG꼬딕씨 40g" panose="02020603020101020101" pitchFamily="18" charset="-127"/>
          <a:cs typeface="+mn-cs"/>
        </a:defRPr>
      </a:lvl4pPr>
      <a:lvl5pPr marL="2057349" indent="-228594" algn="l" defTabSz="914377" rtl="0" eaLnBrk="1" latinLnBrk="1" hangingPunct="1">
        <a:lnSpc>
          <a:spcPct val="15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G꼬딕씨 40g" panose="02020603020101020101" pitchFamily="18" charset="-127"/>
          <a:ea typeface="HG꼬딕씨 40g" panose="02020603020101020101" pitchFamily="18" charset="-127"/>
          <a:cs typeface="+mn-cs"/>
        </a:defRPr>
      </a:lvl5pPr>
      <a:lvl6pPr marL="2514537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10" Type="http://schemas.openxmlformats.org/officeDocument/2006/relationships/image" Target="../media/image53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4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4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62.png"/><Relationship Id="rId11" Type="http://schemas.openxmlformats.org/officeDocument/2006/relationships/image" Target="../media/image45.png"/><Relationship Id="rId5" Type="http://schemas.openxmlformats.org/officeDocument/2006/relationships/image" Target="../media/image61.png"/><Relationship Id="rId10" Type="http://schemas.openxmlformats.org/officeDocument/2006/relationships/image" Target="../media/image66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45.png"/><Relationship Id="rId4" Type="http://schemas.openxmlformats.org/officeDocument/2006/relationships/image" Target="../media/image6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4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7" Type="http://schemas.openxmlformats.org/officeDocument/2006/relationships/image" Target="../media/image45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7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7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75.png"/><Relationship Id="rId4" Type="http://schemas.openxmlformats.org/officeDocument/2006/relationships/image" Target="../media/image8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86.png"/><Relationship Id="rId5" Type="http://schemas.openxmlformats.org/officeDocument/2006/relationships/image" Target="../media/image75.png"/><Relationship Id="rId4" Type="http://schemas.openxmlformats.org/officeDocument/2006/relationships/image" Target="../media/image8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9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18" Type="http://schemas.openxmlformats.org/officeDocument/2006/relationships/image" Target="../media/image28.png"/><Relationship Id="rId26" Type="http://schemas.openxmlformats.org/officeDocument/2006/relationships/image" Target="../media/image36.png"/><Relationship Id="rId3" Type="http://schemas.openxmlformats.org/officeDocument/2006/relationships/image" Target="../media/image13.png"/><Relationship Id="rId21" Type="http://schemas.openxmlformats.org/officeDocument/2006/relationships/image" Target="../media/image31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17" Type="http://schemas.openxmlformats.org/officeDocument/2006/relationships/image" Target="../media/image27.png"/><Relationship Id="rId25" Type="http://schemas.openxmlformats.org/officeDocument/2006/relationships/image" Target="../media/image35.png"/><Relationship Id="rId2" Type="http://schemas.openxmlformats.org/officeDocument/2006/relationships/image" Target="../media/image12.png"/><Relationship Id="rId16" Type="http://schemas.openxmlformats.org/officeDocument/2006/relationships/image" Target="../media/image26.png"/><Relationship Id="rId20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24" Type="http://schemas.openxmlformats.org/officeDocument/2006/relationships/image" Target="../media/image34.png"/><Relationship Id="rId5" Type="http://schemas.openxmlformats.org/officeDocument/2006/relationships/image" Target="../media/image15.png"/><Relationship Id="rId15" Type="http://schemas.openxmlformats.org/officeDocument/2006/relationships/image" Target="../media/image25.png"/><Relationship Id="rId23" Type="http://schemas.openxmlformats.org/officeDocument/2006/relationships/image" Target="../media/image33.png"/><Relationship Id="rId10" Type="http://schemas.openxmlformats.org/officeDocument/2006/relationships/image" Target="../media/image20.png"/><Relationship Id="rId19" Type="http://schemas.openxmlformats.org/officeDocument/2006/relationships/image" Target="../media/image29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Relationship Id="rId22" Type="http://schemas.openxmlformats.org/officeDocument/2006/relationships/image" Target="../media/image3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1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0.png"/><Relationship Id="rId5" Type="http://schemas.openxmlformats.org/officeDocument/2006/relationships/image" Target="../media/image24.png"/><Relationship Id="rId4" Type="http://schemas.openxmlformats.org/officeDocument/2006/relationships/image" Target="../media/image3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순서도: 대체 처리 4">
            <a:extLst>
              <a:ext uri="{FF2B5EF4-FFF2-40B4-BE49-F238E27FC236}">
                <a16:creationId xmlns="" xmlns:a16="http://schemas.microsoft.com/office/drawing/2014/main" id="{5FA9281F-E692-412B-81E6-5E8D02496A53}"/>
              </a:ext>
            </a:extLst>
          </p:cNvPr>
          <p:cNvSpPr/>
          <p:nvPr/>
        </p:nvSpPr>
        <p:spPr>
          <a:xfrm>
            <a:off x="5035679" y="2288573"/>
            <a:ext cx="2385837" cy="504055"/>
          </a:xfrm>
          <a:prstGeom prst="flowChartAlternateProcess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 smtClean="0">
                <a:latin typeface="HG꼬딕씨 60g" panose="02020603020101020101" pitchFamily="18" charset="-127"/>
                <a:ea typeface="HG꼬딕씨 60g" panose="02020603020101020101" pitchFamily="18" charset="-127"/>
              </a:rPr>
              <a:t>Chapter 02</a:t>
            </a:r>
            <a:endParaRPr lang="ko-KR" altLang="en-US" sz="3600" dirty="0">
              <a:latin typeface="HG꼬딕씨 60g" panose="02020603020101020101" pitchFamily="18" charset="-127"/>
              <a:ea typeface="HG꼬딕씨 60g" panose="02020603020101020101" pitchFamily="18" charset="-127"/>
            </a:endParaRPr>
          </a:p>
        </p:txBody>
      </p:sp>
      <p:sp>
        <p:nvSpPr>
          <p:cNvPr id="6" name="제목 1">
            <a:extLst>
              <a:ext uri="{FF2B5EF4-FFF2-40B4-BE49-F238E27FC236}">
                <a16:creationId xmlns="" xmlns:a16="http://schemas.microsoft.com/office/drawing/2014/main" id="{30CAE21E-A111-419E-BFC6-6AE661A9DF47}"/>
              </a:ext>
            </a:extLst>
          </p:cNvPr>
          <p:cNvSpPr txBox="1">
            <a:spLocks/>
          </p:cNvSpPr>
          <p:nvPr/>
        </p:nvSpPr>
        <p:spPr>
          <a:xfrm>
            <a:off x="970003" y="2866767"/>
            <a:ext cx="10517188" cy="133191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377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8000" b="0" kern="1200">
                <a:solidFill>
                  <a:schemeClr val="bg1"/>
                </a:solidFill>
                <a:latin typeface="HG꼬딕씨 99g" panose="02020603020101020101" pitchFamily="18" charset="-127"/>
                <a:ea typeface="HG꼬딕씨 99g" panose="02020603020101020101" pitchFamily="18" charset="-127"/>
                <a:cs typeface="+mj-cs"/>
              </a:defRPr>
            </a:lvl1pPr>
          </a:lstStyle>
          <a:p>
            <a:r>
              <a:rPr lang="ko-KR" altLang="en-US" dirty="0"/>
              <a:t>미로블록 탈출 </a:t>
            </a:r>
            <a:r>
              <a:rPr lang="ko-KR" altLang="en-US" dirty="0" err="1"/>
              <a:t>대작전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03423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25">
            <a:extLst>
              <a:ext uri="{FF2B5EF4-FFF2-40B4-BE49-F238E27FC236}">
                <a16:creationId xmlns="" xmlns:a16="http://schemas.microsoft.com/office/drawing/2014/main" id="{A637AC88-0EA0-469D-BB27-3EEA737D2761}"/>
              </a:ext>
            </a:extLst>
          </p:cNvPr>
          <p:cNvGrpSpPr/>
          <p:nvPr/>
        </p:nvGrpSpPr>
        <p:grpSpPr>
          <a:xfrm>
            <a:off x="5111142" y="2732747"/>
            <a:ext cx="5062588" cy="2201717"/>
            <a:chOff x="3955884" y="4404091"/>
            <a:chExt cx="14976713" cy="2326784"/>
          </a:xfrm>
        </p:grpSpPr>
        <p:sp>
          <p:nvSpPr>
            <p:cNvPr id="27" name="모서리가 둥근 직사각형 17">
              <a:extLst>
                <a:ext uri="{FF2B5EF4-FFF2-40B4-BE49-F238E27FC236}">
                  <a16:creationId xmlns="" xmlns:a16="http://schemas.microsoft.com/office/drawing/2014/main" id="{9276742A-1C2F-4CBF-A562-8FF339A71EE5}"/>
                </a:ext>
              </a:extLst>
            </p:cNvPr>
            <p:cNvSpPr/>
            <p:nvPr/>
          </p:nvSpPr>
          <p:spPr>
            <a:xfrm>
              <a:off x="3955884" y="4404091"/>
              <a:ext cx="1914347" cy="575738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모서리가 둥근 직사각형 18">
              <a:extLst>
                <a:ext uri="{FF2B5EF4-FFF2-40B4-BE49-F238E27FC236}">
                  <a16:creationId xmlns="" xmlns:a16="http://schemas.microsoft.com/office/drawing/2014/main" id="{2B2EEF82-6866-4663-9833-FC20F407D646}"/>
                </a:ext>
              </a:extLst>
            </p:cNvPr>
            <p:cNvSpPr/>
            <p:nvPr/>
          </p:nvSpPr>
          <p:spPr>
            <a:xfrm>
              <a:off x="3965120" y="4766706"/>
              <a:ext cx="14967477" cy="1964169"/>
            </a:xfrm>
            <a:prstGeom prst="roundRect">
              <a:avLst/>
            </a:prstGeom>
            <a:solidFill>
              <a:srgbClr val="FFFFFF"/>
            </a:solidFill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="" xmlns:a16="http://schemas.microsoft.com/office/drawing/2014/main" id="{7F878BD1-E7EE-4A6F-8B12-A5D3B1247FA7}"/>
                </a:ext>
              </a:extLst>
            </p:cNvPr>
            <p:cNvSpPr/>
            <p:nvPr/>
          </p:nvSpPr>
          <p:spPr>
            <a:xfrm>
              <a:off x="4029771" y="4436641"/>
              <a:ext cx="2527150" cy="26978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500" dirty="0">
                  <a:solidFill>
                    <a:schemeClr val="bg1"/>
                  </a:solidFill>
                  <a:latin typeface="HG꼬딕씨 80g" panose="02020603020101020101" pitchFamily="18" charset="-127"/>
                  <a:ea typeface="HG꼬딕씨 80g" panose="02020603020101020101" pitchFamily="18" charset="-127"/>
                </a:rPr>
                <a:t>힌트 </a:t>
              </a:r>
              <a:r>
                <a:rPr lang="en-US" altLang="ko-KR" sz="1500" dirty="0">
                  <a:solidFill>
                    <a:schemeClr val="bg1"/>
                  </a:solidFill>
                  <a:latin typeface="HG꼬딕씨 80g" panose="02020603020101020101" pitchFamily="18" charset="-127"/>
                  <a:ea typeface="HG꼬딕씨 80g" panose="02020603020101020101" pitchFamily="18" charset="-127"/>
                </a:rPr>
                <a:t>!</a:t>
              </a:r>
              <a:endParaRPr lang="ko-KR" altLang="en-US" sz="1500" dirty="0">
                <a:solidFill>
                  <a:schemeClr val="bg1"/>
                </a:solidFill>
                <a:latin typeface="HG꼬딕씨 80g" panose="02020603020101020101" pitchFamily="18" charset="-127"/>
                <a:ea typeface="HG꼬딕씨 80g" panose="02020603020101020101" pitchFamily="18" charset="-127"/>
              </a:endParaRPr>
            </a:p>
          </p:txBody>
        </p:sp>
      </p:grpSp>
      <p:sp>
        <p:nvSpPr>
          <p:cNvPr id="2" name="제목 1">
            <a:extLst>
              <a:ext uri="{FF2B5EF4-FFF2-40B4-BE49-F238E27FC236}">
                <a16:creationId xmlns="" xmlns:a16="http://schemas.microsoft.com/office/drawing/2014/main" id="{36ED91E3-E6DA-4D78-A177-915F18541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미션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19214" y="209593"/>
            <a:ext cx="12168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61CDA4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Text mission</a:t>
            </a:r>
            <a:endParaRPr lang="ko-KR" altLang="en-US" sz="1600" dirty="0">
              <a:solidFill>
                <a:srgbClr val="61CDA4"/>
              </a:solidFill>
              <a:latin typeface="HG꼬딕씨 60g" panose="02020603020101020101" pitchFamily="18" charset="-127"/>
              <a:ea typeface="HG꼬딕씨 60g" panose="02020603020101020101" pitchFamily="18" charset="-127"/>
            </a:endParaRPr>
          </a:p>
        </p:txBody>
      </p:sp>
      <p:sp>
        <p:nvSpPr>
          <p:cNvPr id="21" name="포인트가 5개인 별 20"/>
          <p:cNvSpPr/>
          <p:nvPr/>
        </p:nvSpPr>
        <p:spPr>
          <a:xfrm>
            <a:off x="1447531" y="305858"/>
            <a:ext cx="160421" cy="160421"/>
          </a:xfrm>
          <a:prstGeom prst="star5">
            <a:avLst/>
          </a:prstGeom>
          <a:solidFill>
            <a:srgbClr val="61CD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포인트가 5개인 별 20">
            <a:extLst>
              <a:ext uri="{FF2B5EF4-FFF2-40B4-BE49-F238E27FC236}">
                <a16:creationId xmlns="" xmlns:a16="http://schemas.microsoft.com/office/drawing/2014/main" id="{BCAD1496-F39C-474E-992A-11490F74FBEF}"/>
              </a:ext>
            </a:extLst>
          </p:cNvPr>
          <p:cNvSpPr/>
          <p:nvPr/>
        </p:nvSpPr>
        <p:spPr>
          <a:xfrm>
            <a:off x="1607952" y="310382"/>
            <a:ext cx="160421" cy="160421"/>
          </a:xfrm>
          <a:prstGeom prst="star5">
            <a:avLst/>
          </a:prstGeom>
          <a:solidFill>
            <a:srgbClr val="61CD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림 29">
            <a:extLst>
              <a:ext uri="{FF2B5EF4-FFF2-40B4-BE49-F238E27FC236}">
                <a16:creationId xmlns="" xmlns:a16="http://schemas.microsoft.com/office/drawing/2014/main" id="{125175E9-F77A-4620-99F0-C24839CD627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6814" y="894594"/>
            <a:ext cx="526020" cy="530331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="" xmlns:a16="http://schemas.microsoft.com/office/drawing/2014/main" id="{0CFB1F19-725C-4829-90E0-A0FD33D2F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9015" y="3265781"/>
            <a:ext cx="1562746" cy="352499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="" xmlns:a16="http://schemas.microsoft.com/office/drawing/2014/main" id="{DBE39348-5DD0-4FF9-8775-B29044B05F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1761" y="3261548"/>
            <a:ext cx="1795549" cy="356732"/>
          </a:xfrm>
          <a:prstGeom prst="rect">
            <a:avLst/>
          </a:prstGeom>
        </p:spPr>
      </p:pic>
      <p:pic>
        <p:nvPicPr>
          <p:cNvPr id="42" name="그림 41" descr="테니스이(가) 표시된 사진&#10;&#10;자동 생성된 설명">
            <a:extLst>
              <a:ext uri="{FF2B5EF4-FFF2-40B4-BE49-F238E27FC236}">
                <a16:creationId xmlns="" xmlns:a16="http://schemas.microsoft.com/office/drawing/2014/main" id="{B4394EDD-0A3E-4FC7-9F36-6D8DEF3BD6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8811" y="4059484"/>
            <a:ext cx="2476206" cy="792386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="" xmlns:a16="http://schemas.microsoft.com/office/drawing/2014/main" id="{B23E174F-0239-41D9-8F20-B70614CC3CE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7047" y="3724374"/>
            <a:ext cx="1339614" cy="267923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="" xmlns:a16="http://schemas.microsoft.com/office/drawing/2014/main" id="{7BB3580E-7C0E-4B7F-AFFD-B765A3BE0E4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0" t="-1" b="15274"/>
          <a:stretch/>
        </p:blipFill>
        <p:spPr>
          <a:xfrm>
            <a:off x="6376086" y="5973712"/>
            <a:ext cx="3288603" cy="262331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="" xmlns:a16="http://schemas.microsoft.com/office/drawing/2014/main" id="{2EA9358D-3730-4941-94A8-5F180BEB5A7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5545" y="5238615"/>
            <a:ext cx="3152775" cy="495300"/>
          </a:xfrm>
          <a:prstGeom prst="rect">
            <a:avLst/>
          </a:prstGeom>
        </p:spPr>
      </p:pic>
      <p:grpSp>
        <p:nvGrpSpPr>
          <p:cNvPr id="47" name="그룹 46">
            <a:extLst>
              <a:ext uri="{FF2B5EF4-FFF2-40B4-BE49-F238E27FC236}">
                <a16:creationId xmlns="" xmlns:a16="http://schemas.microsoft.com/office/drawing/2014/main" id="{9B67BD2C-209D-4B94-8519-8F148D30C474}"/>
              </a:ext>
            </a:extLst>
          </p:cNvPr>
          <p:cNvGrpSpPr/>
          <p:nvPr/>
        </p:nvGrpSpPr>
        <p:grpSpPr>
          <a:xfrm>
            <a:off x="9928885" y="412114"/>
            <a:ext cx="1774472" cy="1314884"/>
            <a:chOff x="9892146" y="254876"/>
            <a:chExt cx="2022765" cy="1130579"/>
          </a:xfrm>
        </p:grpSpPr>
        <p:sp>
          <p:nvSpPr>
            <p:cNvPr id="51" name="직사각형 50">
              <a:extLst>
                <a:ext uri="{FF2B5EF4-FFF2-40B4-BE49-F238E27FC236}">
                  <a16:creationId xmlns="" xmlns:a16="http://schemas.microsoft.com/office/drawing/2014/main" id="{47A61902-693E-4831-B070-F1B8E7CE0D38}"/>
                </a:ext>
              </a:extLst>
            </p:cNvPr>
            <p:cNvSpPr/>
            <p:nvPr/>
          </p:nvSpPr>
          <p:spPr>
            <a:xfrm>
              <a:off x="9892146" y="254876"/>
              <a:ext cx="2022765" cy="1130579"/>
            </a:xfrm>
            <a:prstGeom prst="rect">
              <a:avLst/>
            </a:prstGeom>
            <a:noFill/>
            <a:ln w="28575">
              <a:solidFill>
                <a:srgbClr val="ABDF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  </a:t>
              </a:r>
              <a:endParaRPr lang="ko-KR" altLang="en-US" dirty="0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="" xmlns:a16="http://schemas.microsoft.com/office/drawing/2014/main" id="{F45B92B3-B23D-449F-B637-DB571CEADFB3}"/>
                </a:ext>
              </a:extLst>
            </p:cNvPr>
            <p:cNvSpPr/>
            <p:nvPr/>
          </p:nvSpPr>
          <p:spPr>
            <a:xfrm>
              <a:off x="9907574" y="277970"/>
              <a:ext cx="1228314" cy="26463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>
                  <a:solidFill>
                    <a:srgbClr val="ABDFE9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[</a:t>
              </a:r>
              <a:r>
                <a:rPr lang="ko-KR" altLang="en-US" sz="1400">
                  <a:solidFill>
                    <a:srgbClr val="ABDFE9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장면</a:t>
              </a:r>
              <a:r>
                <a:rPr lang="en-US" altLang="ko-KR" sz="1400" dirty="0">
                  <a:solidFill>
                    <a:srgbClr val="ABDFE9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2] </a:t>
              </a:r>
              <a:r>
                <a:rPr lang="ko-KR" altLang="en-US" sz="1400" smtClean="0">
                  <a:solidFill>
                    <a:srgbClr val="ABDFE9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발판</a:t>
              </a:r>
              <a:endParaRPr lang="ko-KR" altLang="en-US" sz="1400" dirty="0">
                <a:solidFill>
                  <a:srgbClr val="ABDFE9"/>
                </a:solidFill>
                <a:latin typeface="HG꼬딕씨 99g" panose="02020603020101020101" pitchFamily="18" charset="-127"/>
                <a:ea typeface="HG꼬딕씨 99g" panose="02020603020101020101" pitchFamily="18" charset="-127"/>
              </a:endParaRPr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="" xmlns:a16="http://schemas.microsoft.com/office/drawing/2014/main" id="{8FDE0DFC-5D8E-4030-9330-04C2984A8F95}"/>
              </a:ext>
            </a:extLst>
          </p:cNvPr>
          <p:cNvSpPr txBox="1"/>
          <p:nvPr/>
        </p:nvSpPr>
        <p:spPr>
          <a:xfrm>
            <a:off x="977156" y="921689"/>
            <a:ext cx="83040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dirty="0">
                <a:latin typeface="HG꼬딕씨 99g" panose="02020603020101020101" pitchFamily="18" charset="-127"/>
                <a:ea typeface="HG꼬딕씨 99g" panose="02020603020101020101" pitchFamily="18" charset="-127"/>
              </a:rPr>
              <a:t>발판 복제 및 위치 </a:t>
            </a:r>
            <a:r>
              <a:rPr lang="ko-KR" altLang="en-US" sz="3600" dirty="0" smtClean="0">
                <a:latin typeface="HG꼬딕씨 99g" panose="02020603020101020101" pitchFamily="18" charset="-127"/>
                <a:ea typeface="HG꼬딕씨 99g" panose="02020603020101020101" pitchFamily="18" charset="-127"/>
              </a:rPr>
              <a:t>이동하기</a:t>
            </a:r>
            <a:endParaRPr lang="ko-KR" altLang="en-US" sz="3600" dirty="0">
              <a:latin typeface="HG꼬딕씨 99g" panose="02020603020101020101" pitchFamily="18" charset="-127"/>
              <a:ea typeface="HG꼬딕씨 99g" panose="02020603020101020101" pitchFamily="18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="" xmlns:a16="http://schemas.microsoft.com/office/drawing/2014/main" id="{90130CEE-C853-40CF-A84A-8A8EE9C3806C}"/>
              </a:ext>
            </a:extLst>
          </p:cNvPr>
          <p:cNvSpPr/>
          <p:nvPr/>
        </p:nvSpPr>
        <p:spPr>
          <a:xfrm>
            <a:off x="983159" y="1770715"/>
            <a:ext cx="714782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[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장면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2]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의 ‘발판’ 오브젝트를 선택합니다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 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발판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X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와 발판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Y </a:t>
            </a:r>
            <a:r>
              <a:rPr lang="ko-KR" altLang="en-US" sz="14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리스트를 </a:t>
            </a:r>
            <a:r>
              <a:rPr lang="ko-KR" altLang="en-US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이용하여 발판을 복제하는 중요한 미션입니다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 </a:t>
            </a:r>
            <a:r>
              <a:rPr lang="ko-KR" altLang="en-US" sz="14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하지만 아직 </a:t>
            </a:r>
            <a:r>
              <a:rPr lang="ko-KR" altLang="en-US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리스트에 값이 없기 때문에 본 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미션을 </a:t>
            </a:r>
            <a:r>
              <a:rPr lang="ko-KR" altLang="en-US" sz="14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수행하더라도 발판은 </a:t>
            </a:r>
            <a:r>
              <a:rPr lang="ko-KR" altLang="en-US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보이지 않습니다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63324" y="2732752"/>
            <a:ext cx="3838189" cy="170532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63324" y="4730999"/>
            <a:ext cx="3872692" cy="1471623"/>
          </a:xfrm>
          <a:prstGeom prst="rect">
            <a:avLst/>
          </a:prstGeom>
        </p:spPr>
      </p:pic>
      <p:sp>
        <p:nvSpPr>
          <p:cNvPr id="55" name="직사각형 54">
            <a:extLst>
              <a:ext uri="{FF2B5EF4-FFF2-40B4-BE49-F238E27FC236}">
                <a16:creationId xmlns="" xmlns:a16="http://schemas.microsoft.com/office/drawing/2014/main" id="{1FC976AC-8956-4C64-B0E3-A0CC6FCD5126}"/>
              </a:ext>
            </a:extLst>
          </p:cNvPr>
          <p:cNvSpPr/>
          <p:nvPr/>
        </p:nvSpPr>
        <p:spPr>
          <a:xfrm>
            <a:off x="5246788" y="3618280"/>
            <a:ext cx="485280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spc="-50" dirty="0" smtClean="0">
                <a:latin typeface="HG꼬딕씨 40g" panose="02020603020101020101" pitchFamily="18" charset="-127"/>
                <a:ea typeface="HG꼬딕씨 40g" panose="02020603020101020101" pitchFamily="18" charset="-127"/>
              </a:rPr>
              <a:t>같아진다는 조건은</a:t>
            </a:r>
            <a:endParaRPr lang="en-US" altLang="ko-KR" sz="1400" spc="-50" dirty="0" smtClean="0">
              <a:latin typeface="HG꼬딕씨 40g" panose="02020603020101020101" pitchFamily="18" charset="-127"/>
              <a:ea typeface="HG꼬딕씨 40g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spc="-50" dirty="0" smtClean="0">
                <a:latin typeface="HG꼬딕씨 40g" panose="02020603020101020101" pitchFamily="18" charset="-127"/>
                <a:ea typeface="HG꼬딕씨 40g" panose="02020603020101020101" pitchFamily="18" charset="-127"/>
              </a:rPr>
              <a:t>반복 블록은                                                                      을 사용합니다</a:t>
            </a:r>
            <a:r>
              <a:rPr lang="en-US" altLang="ko-KR" sz="1400" spc="-50" dirty="0" smtClean="0">
                <a:latin typeface="HG꼬딕씨 40g" panose="02020603020101020101" pitchFamily="18" charset="-127"/>
                <a:ea typeface="HG꼬딕씨 40g" panose="02020603020101020101" pitchFamily="18" charset="-127"/>
              </a:rPr>
              <a:t>.</a:t>
            </a:r>
            <a:endParaRPr lang="en-US" altLang="ko-KR" sz="1400" spc="-50" dirty="0">
              <a:latin typeface="HG꼬딕씨 40g" panose="02020603020101020101" pitchFamily="18" charset="-127"/>
              <a:ea typeface="HG꼬딕씨 40g" panose="02020603020101020101" pitchFamily="18" charset="-127"/>
            </a:endParaRPr>
          </a:p>
        </p:txBody>
      </p:sp>
      <p:cxnSp>
        <p:nvCxnSpPr>
          <p:cNvPr id="6" name="꺾인 연결선 5"/>
          <p:cNvCxnSpPr>
            <a:stCxn id="44" idx="1"/>
          </p:cNvCxnSpPr>
          <p:nvPr/>
        </p:nvCxnSpPr>
        <p:spPr>
          <a:xfrm rot="10800000">
            <a:off x="5832390" y="5500956"/>
            <a:ext cx="543697" cy="603922"/>
          </a:xfrm>
          <a:prstGeom prst="bentConnector2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39953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36ED91E3-E6DA-4D78-A177-915F18541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미션 확인</a:t>
            </a:r>
          </a:p>
        </p:txBody>
      </p:sp>
      <p:pic>
        <p:nvPicPr>
          <p:cNvPr id="17" name="그림 16" descr="스크린샷, 도로이(가) 표시된 사진&#10;&#10;자동 생성된 설명">
            <a:extLst>
              <a:ext uri="{FF2B5EF4-FFF2-40B4-BE49-F238E27FC236}">
                <a16:creationId xmlns="" xmlns:a16="http://schemas.microsoft.com/office/drawing/2014/main" id="{F779C9BA-A726-4EA3-A73D-FFCD583A07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032" y="2044357"/>
            <a:ext cx="6015136" cy="2735856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="" xmlns:a16="http://schemas.microsoft.com/office/drawing/2014/main" id="{98382E38-52AB-4EE6-9D03-75FF2C81C7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032" y="4902566"/>
            <a:ext cx="9241983" cy="148872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125175E9-F77A-4620-99F0-C24839CD627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6814" y="894594"/>
            <a:ext cx="526020" cy="530331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="" xmlns:a16="http://schemas.microsoft.com/office/drawing/2014/main" id="{9B67BD2C-209D-4B94-8519-8F148D30C474}"/>
              </a:ext>
            </a:extLst>
          </p:cNvPr>
          <p:cNvGrpSpPr/>
          <p:nvPr/>
        </p:nvGrpSpPr>
        <p:grpSpPr>
          <a:xfrm>
            <a:off x="9928885" y="412114"/>
            <a:ext cx="1774472" cy="1314884"/>
            <a:chOff x="9892146" y="254876"/>
            <a:chExt cx="2022765" cy="1130579"/>
          </a:xfrm>
        </p:grpSpPr>
        <p:sp>
          <p:nvSpPr>
            <p:cNvPr id="11" name="직사각형 10">
              <a:extLst>
                <a:ext uri="{FF2B5EF4-FFF2-40B4-BE49-F238E27FC236}">
                  <a16:creationId xmlns="" xmlns:a16="http://schemas.microsoft.com/office/drawing/2014/main" id="{47A61902-693E-4831-B070-F1B8E7CE0D38}"/>
                </a:ext>
              </a:extLst>
            </p:cNvPr>
            <p:cNvSpPr/>
            <p:nvPr/>
          </p:nvSpPr>
          <p:spPr>
            <a:xfrm>
              <a:off x="9892146" y="254876"/>
              <a:ext cx="2022765" cy="1130579"/>
            </a:xfrm>
            <a:prstGeom prst="rect">
              <a:avLst/>
            </a:prstGeom>
            <a:noFill/>
            <a:ln w="28575">
              <a:solidFill>
                <a:srgbClr val="ABDF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  </a:t>
              </a:r>
              <a:endParaRPr lang="ko-KR" altLang="en-US" dirty="0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="" xmlns:a16="http://schemas.microsoft.com/office/drawing/2014/main" id="{F45B92B3-B23D-449F-B637-DB571CEADFB3}"/>
                </a:ext>
              </a:extLst>
            </p:cNvPr>
            <p:cNvSpPr/>
            <p:nvPr/>
          </p:nvSpPr>
          <p:spPr>
            <a:xfrm>
              <a:off x="9907574" y="277970"/>
              <a:ext cx="1228314" cy="26463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>
                  <a:solidFill>
                    <a:srgbClr val="ABDFE9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[</a:t>
              </a:r>
              <a:r>
                <a:rPr lang="ko-KR" altLang="en-US" sz="1400">
                  <a:solidFill>
                    <a:srgbClr val="ABDFE9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장면</a:t>
              </a:r>
              <a:r>
                <a:rPr lang="en-US" altLang="ko-KR" sz="1400" dirty="0">
                  <a:solidFill>
                    <a:srgbClr val="ABDFE9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2] </a:t>
              </a:r>
              <a:r>
                <a:rPr lang="ko-KR" altLang="en-US" sz="1400" smtClean="0">
                  <a:solidFill>
                    <a:srgbClr val="ABDFE9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발판</a:t>
              </a:r>
              <a:endParaRPr lang="ko-KR" altLang="en-US" sz="1400" dirty="0">
                <a:solidFill>
                  <a:srgbClr val="ABDFE9"/>
                </a:solidFill>
                <a:latin typeface="HG꼬딕씨 99g" panose="02020603020101020101" pitchFamily="18" charset="-127"/>
                <a:ea typeface="HG꼬딕씨 99g" panose="02020603020101020101" pitchFamily="18" charset="-127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8FDE0DFC-5D8E-4030-9330-04C2984A8F95}"/>
              </a:ext>
            </a:extLst>
          </p:cNvPr>
          <p:cNvSpPr txBox="1"/>
          <p:nvPr/>
        </p:nvSpPr>
        <p:spPr>
          <a:xfrm>
            <a:off x="977156" y="921689"/>
            <a:ext cx="83040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dirty="0">
                <a:latin typeface="HG꼬딕씨 99g" panose="02020603020101020101" pitchFamily="18" charset="-127"/>
                <a:ea typeface="HG꼬딕씨 99g" panose="02020603020101020101" pitchFamily="18" charset="-127"/>
              </a:rPr>
              <a:t>발판 복제 및 위치 </a:t>
            </a:r>
            <a:r>
              <a:rPr lang="ko-KR" altLang="en-US" sz="3600" dirty="0" smtClean="0">
                <a:latin typeface="HG꼬딕씨 99g" panose="02020603020101020101" pitchFamily="18" charset="-127"/>
                <a:ea typeface="HG꼬딕씨 99g" panose="02020603020101020101" pitchFamily="18" charset="-127"/>
              </a:rPr>
              <a:t>이동하기</a:t>
            </a:r>
            <a:endParaRPr lang="ko-KR" altLang="en-US" sz="3600" dirty="0">
              <a:latin typeface="HG꼬딕씨 99g" panose="02020603020101020101" pitchFamily="18" charset="-127"/>
              <a:ea typeface="HG꼬딕씨 99g" panose="02020603020101020101" pitchFamily="18" charset="-127"/>
            </a:endParaRPr>
          </a:p>
        </p:txBody>
      </p:sp>
      <p:sp>
        <p:nvSpPr>
          <p:cNvPr id="20" name="사각형: 둥근 모서리 6">
            <a:extLst>
              <a:ext uri="{FF2B5EF4-FFF2-40B4-BE49-F238E27FC236}">
                <a16:creationId xmlns="" xmlns:a16="http://schemas.microsoft.com/office/drawing/2014/main" id="{94981DFD-4EE8-459C-9D53-A23C210ED130}"/>
              </a:ext>
            </a:extLst>
          </p:cNvPr>
          <p:cNvSpPr/>
          <p:nvPr/>
        </p:nvSpPr>
        <p:spPr>
          <a:xfrm>
            <a:off x="1474574" y="3301665"/>
            <a:ext cx="5563356" cy="364174"/>
          </a:xfrm>
          <a:prstGeom prst="roundRect">
            <a:avLst>
              <a:gd name="adj" fmla="val 20776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사각형: 둥근 모서리 6">
            <a:extLst>
              <a:ext uri="{FF2B5EF4-FFF2-40B4-BE49-F238E27FC236}">
                <a16:creationId xmlns="" xmlns:a16="http://schemas.microsoft.com/office/drawing/2014/main" id="{94981DFD-4EE8-459C-9D53-A23C210ED130}"/>
              </a:ext>
            </a:extLst>
          </p:cNvPr>
          <p:cNvSpPr/>
          <p:nvPr/>
        </p:nvSpPr>
        <p:spPr>
          <a:xfrm>
            <a:off x="1216324" y="2527308"/>
            <a:ext cx="1881103" cy="364174"/>
          </a:xfrm>
          <a:prstGeom prst="roundRect">
            <a:avLst>
              <a:gd name="adj" fmla="val 20776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화살표 연결선 21"/>
          <p:cNvCxnSpPr/>
          <p:nvPr/>
        </p:nvCxnSpPr>
        <p:spPr>
          <a:xfrm>
            <a:off x="7046168" y="3483752"/>
            <a:ext cx="895108" cy="182087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9B73B19C-51DF-4058-9526-EDE7421E618C}"/>
              </a:ext>
            </a:extLst>
          </p:cNvPr>
          <p:cNvSpPr/>
          <p:nvPr/>
        </p:nvSpPr>
        <p:spPr>
          <a:xfrm>
            <a:off x="7941276" y="3081746"/>
            <a:ext cx="2550676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[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발판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X] </a:t>
            </a:r>
            <a:r>
              <a:rPr lang="ko-KR" altLang="en-US" sz="14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항목이 </a:t>
            </a:r>
            <a:r>
              <a:rPr lang="en-US" altLang="ko-KR" sz="1400" spc="-50" dirty="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10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개가 있다면 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[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발판순서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]</a:t>
            </a:r>
            <a:r>
              <a:rPr lang="ko-KR" altLang="en-US" sz="14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가 </a:t>
            </a:r>
            <a:r>
              <a:rPr lang="en-US" altLang="ko-KR" sz="1400" spc="-50" dirty="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1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씩 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10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까지 </a:t>
            </a:r>
            <a:r>
              <a:rPr lang="ko-KR" altLang="en-US" sz="14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증가하면서 </a:t>
            </a:r>
            <a:r>
              <a:rPr lang="en-US" altLang="ko-KR" sz="1400" spc="-50" dirty="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10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개의 발판을 </a:t>
            </a:r>
            <a:r>
              <a:rPr lang="ko-KR" altLang="en-US" sz="14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복제를 하게 </a:t>
            </a:r>
            <a:r>
              <a:rPr lang="ko-KR" altLang="en-US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되겠죠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?</a:t>
            </a:r>
          </a:p>
        </p:txBody>
      </p:sp>
      <p:cxnSp>
        <p:nvCxnSpPr>
          <p:cNvPr id="24" name="직선 화살표 연결선 23"/>
          <p:cNvCxnSpPr/>
          <p:nvPr/>
        </p:nvCxnSpPr>
        <p:spPr>
          <a:xfrm flipV="1">
            <a:off x="3097427" y="2527308"/>
            <a:ext cx="1268627" cy="182088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="" xmlns:a16="http://schemas.microsoft.com/office/drawing/2014/main" id="{9B73B19C-51DF-4058-9526-EDE7421E618C}"/>
              </a:ext>
            </a:extLst>
          </p:cNvPr>
          <p:cNvSpPr/>
          <p:nvPr/>
        </p:nvSpPr>
        <p:spPr>
          <a:xfrm>
            <a:off x="4366053" y="2095719"/>
            <a:ext cx="343787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‘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1’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초를 기다리는 이유는 발판 </a:t>
            </a:r>
            <a:r>
              <a:rPr lang="ko-KR" altLang="en-US" sz="14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리스트가 추가되는 </a:t>
            </a:r>
            <a:r>
              <a:rPr lang="ko-KR" altLang="en-US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시간을 위해서입니다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172427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36ED91E3-E6DA-4D78-A177-915F18541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미션 확인</a:t>
            </a:r>
            <a:endParaRPr lang="ko-KR" altLang="en-US" dirty="0"/>
          </a:p>
        </p:txBody>
      </p:sp>
      <p:pic>
        <p:nvPicPr>
          <p:cNvPr id="28" name="그림 27">
            <a:extLst>
              <a:ext uri="{FF2B5EF4-FFF2-40B4-BE49-F238E27FC236}">
                <a16:creationId xmlns="" xmlns:a16="http://schemas.microsoft.com/office/drawing/2014/main" id="{D113E91F-E624-4A53-9563-53DCFCAB5A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186" y="2810293"/>
            <a:ext cx="4025399" cy="3278418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="" xmlns:a16="http://schemas.microsoft.com/office/drawing/2014/main" id="{C8910AD9-6B20-44DB-A3C0-33DACD4A57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0728" y="4285638"/>
            <a:ext cx="1448946" cy="1644750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="" xmlns:a16="http://schemas.microsoft.com/office/drawing/2014/main" id="{4BD201B4-F93F-43A7-8295-ADE3024BBD0D}"/>
              </a:ext>
            </a:extLst>
          </p:cNvPr>
          <p:cNvSpPr/>
          <p:nvPr/>
        </p:nvSpPr>
        <p:spPr>
          <a:xfrm>
            <a:off x="6452397" y="2985192"/>
            <a:ext cx="4794418" cy="12055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spc="-50" dirty="0">
                <a:latin typeface="HG꼬딕씨 40g" panose="02020603020101020101" pitchFamily="18" charset="-127"/>
                <a:ea typeface="HG꼬딕씨 40g" panose="02020603020101020101" pitchFamily="18" charset="-127"/>
              </a:rPr>
              <a:t>발판 </a:t>
            </a:r>
            <a:r>
              <a:rPr lang="en-US" altLang="ko-KR" sz="1600" spc="-50" dirty="0">
                <a:latin typeface="HG꼬딕씨 40g" panose="02020603020101020101" pitchFamily="18" charset="-127"/>
                <a:ea typeface="HG꼬딕씨 40g" panose="02020603020101020101" pitchFamily="18" charset="-127"/>
              </a:rPr>
              <a:t>3</a:t>
            </a:r>
            <a:r>
              <a:rPr lang="ko-KR" altLang="en-US" sz="1600" spc="-50">
                <a:latin typeface="HG꼬딕씨 40g" panose="02020603020101020101" pitchFamily="18" charset="-127"/>
                <a:ea typeface="HG꼬딕씨 40g" panose="02020603020101020101" pitchFamily="18" charset="-127"/>
              </a:rPr>
              <a:t>개가 나타났나요</a:t>
            </a:r>
            <a:r>
              <a:rPr lang="en-US" altLang="ko-KR" sz="1600" spc="-50" dirty="0" smtClean="0">
                <a:latin typeface="HG꼬딕씨 40g" panose="02020603020101020101" pitchFamily="18" charset="-127"/>
                <a:ea typeface="HG꼬딕씨 40g" panose="02020603020101020101" pitchFamily="18" charset="-127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en-US" altLang="ko-KR" sz="1600" spc="-50" dirty="0" smtClean="0">
                <a:latin typeface="HG꼬딕씨 40g" panose="02020603020101020101" pitchFamily="18" charset="-127"/>
                <a:ea typeface="HG꼬딕씨 40g" panose="02020603020101020101" pitchFamily="18" charset="-127"/>
              </a:rPr>
              <a:t>[</a:t>
            </a:r>
            <a:r>
              <a:rPr lang="ko-KR" altLang="en-US" sz="1600" spc="-50">
                <a:latin typeface="HG꼬딕씨 40g" panose="02020603020101020101" pitchFamily="18" charset="-127"/>
                <a:ea typeface="HG꼬딕씨 40g" panose="02020603020101020101" pitchFamily="18" charset="-127"/>
              </a:rPr>
              <a:t>발판</a:t>
            </a:r>
            <a:r>
              <a:rPr lang="en-US" altLang="ko-KR" sz="1600" spc="-50" dirty="0">
                <a:latin typeface="HG꼬딕씨 40g" panose="02020603020101020101" pitchFamily="18" charset="-127"/>
                <a:ea typeface="HG꼬딕씨 40g" panose="02020603020101020101" pitchFamily="18" charset="-127"/>
              </a:rPr>
              <a:t>X]</a:t>
            </a:r>
            <a:r>
              <a:rPr lang="ko-KR" altLang="en-US" sz="1600" spc="-50">
                <a:latin typeface="HG꼬딕씨 40g" panose="02020603020101020101" pitchFamily="18" charset="-127"/>
                <a:ea typeface="HG꼬딕씨 40g" panose="02020603020101020101" pitchFamily="18" charset="-127"/>
              </a:rPr>
              <a:t>와 </a:t>
            </a:r>
            <a:r>
              <a:rPr lang="en-US" altLang="ko-KR" sz="1600" spc="-50" dirty="0">
                <a:latin typeface="HG꼬딕씨 40g" panose="02020603020101020101" pitchFamily="18" charset="-127"/>
                <a:ea typeface="HG꼬딕씨 40g" panose="02020603020101020101" pitchFamily="18" charset="-127"/>
              </a:rPr>
              <a:t>[</a:t>
            </a:r>
            <a:r>
              <a:rPr lang="ko-KR" altLang="en-US" sz="1600" spc="-50">
                <a:latin typeface="HG꼬딕씨 40g" panose="02020603020101020101" pitchFamily="18" charset="-127"/>
                <a:ea typeface="HG꼬딕씨 40g" panose="02020603020101020101" pitchFamily="18" charset="-127"/>
              </a:rPr>
              <a:t>발판</a:t>
            </a:r>
            <a:r>
              <a:rPr lang="en-US" altLang="ko-KR" sz="1600" spc="-50" dirty="0">
                <a:latin typeface="HG꼬딕씨 40g" panose="02020603020101020101" pitchFamily="18" charset="-127"/>
                <a:ea typeface="HG꼬딕씨 40g" panose="02020603020101020101" pitchFamily="18" charset="-127"/>
              </a:rPr>
              <a:t>Y]</a:t>
            </a:r>
            <a:r>
              <a:rPr lang="ko-KR" altLang="en-US" sz="1600" spc="-50">
                <a:latin typeface="HG꼬딕씨 40g" panose="02020603020101020101" pitchFamily="18" charset="-127"/>
                <a:ea typeface="HG꼬딕씨 40g" panose="02020603020101020101" pitchFamily="18" charset="-127"/>
              </a:rPr>
              <a:t>는 발판 하나의 좌표값이란걸 아셨겠죠</a:t>
            </a:r>
            <a:r>
              <a:rPr lang="en-US" altLang="ko-KR" sz="1600" spc="-50" dirty="0">
                <a:latin typeface="HG꼬딕씨 40g" panose="02020603020101020101" pitchFamily="18" charset="-127"/>
                <a:ea typeface="HG꼬딕씨 40g" panose="02020603020101020101" pitchFamily="18" charset="-127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ko-KR" altLang="en-US" sz="1600" spc="-50" dirty="0">
                <a:latin typeface="HG꼬딕씨 40g" panose="02020603020101020101" pitchFamily="18" charset="-127"/>
                <a:ea typeface="HG꼬딕씨 40g" panose="02020603020101020101" pitchFamily="18" charset="-127"/>
              </a:rPr>
              <a:t>그리고 각 발판의 간격은 가로 ‘</a:t>
            </a:r>
            <a:r>
              <a:rPr lang="en-US" altLang="ko-KR" sz="1600" spc="-50" dirty="0">
                <a:latin typeface="HG꼬딕씨 40g" panose="02020603020101020101" pitchFamily="18" charset="-127"/>
                <a:ea typeface="HG꼬딕씨 40g" panose="02020603020101020101" pitchFamily="18" charset="-127"/>
              </a:rPr>
              <a:t>50’, </a:t>
            </a:r>
            <a:r>
              <a:rPr lang="ko-KR" altLang="en-US" sz="1600" spc="-50">
                <a:latin typeface="HG꼬딕씨 40g" panose="02020603020101020101" pitchFamily="18" charset="-127"/>
                <a:ea typeface="HG꼬딕씨 40g" panose="02020603020101020101" pitchFamily="18" charset="-127"/>
              </a:rPr>
              <a:t>세로 ‘</a:t>
            </a:r>
            <a:r>
              <a:rPr lang="en-US" altLang="ko-KR" sz="1600" spc="-50" dirty="0">
                <a:latin typeface="HG꼬딕씨 40g" panose="02020603020101020101" pitchFamily="18" charset="-127"/>
                <a:ea typeface="HG꼬딕씨 40g" panose="02020603020101020101" pitchFamily="18" charset="-127"/>
              </a:rPr>
              <a:t>50’</a:t>
            </a:r>
            <a:r>
              <a:rPr lang="ko-KR" altLang="en-US" sz="1600" spc="-50">
                <a:latin typeface="HG꼬딕씨 40g" panose="02020603020101020101" pitchFamily="18" charset="-127"/>
                <a:ea typeface="HG꼬딕씨 40g" panose="02020603020101020101" pitchFamily="18" charset="-127"/>
              </a:rPr>
              <a:t>이랍니다</a:t>
            </a:r>
            <a:r>
              <a:rPr lang="en-US" altLang="ko-KR" sz="1600" spc="-50" dirty="0">
                <a:latin typeface="HG꼬딕씨 40g" panose="02020603020101020101" pitchFamily="18" charset="-127"/>
                <a:ea typeface="HG꼬딕씨 40g" panose="02020603020101020101" pitchFamily="18" charset="-127"/>
              </a:rPr>
              <a:t>.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="" xmlns:a16="http://schemas.microsoft.com/office/drawing/2014/main" id="{125175E9-F77A-4620-99F0-C24839CD627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6814" y="894594"/>
            <a:ext cx="526020" cy="530331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="" xmlns:a16="http://schemas.microsoft.com/office/drawing/2014/main" id="{9B67BD2C-209D-4B94-8519-8F148D30C474}"/>
              </a:ext>
            </a:extLst>
          </p:cNvPr>
          <p:cNvGrpSpPr/>
          <p:nvPr/>
        </p:nvGrpSpPr>
        <p:grpSpPr>
          <a:xfrm>
            <a:off x="9928885" y="412114"/>
            <a:ext cx="1774472" cy="1314884"/>
            <a:chOff x="9892146" y="254876"/>
            <a:chExt cx="2022765" cy="1130579"/>
          </a:xfrm>
        </p:grpSpPr>
        <p:sp>
          <p:nvSpPr>
            <p:cNvPr id="14" name="직사각형 13">
              <a:extLst>
                <a:ext uri="{FF2B5EF4-FFF2-40B4-BE49-F238E27FC236}">
                  <a16:creationId xmlns="" xmlns:a16="http://schemas.microsoft.com/office/drawing/2014/main" id="{47A61902-693E-4831-B070-F1B8E7CE0D38}"/>
                </a:ext>
              </a:extLst>
            </p:cNvPr>
            <p:cNvSpPr/>
            <p:nvPr/>
          </p:nvSpPr>
          <p:spPr>
            <a:xfrm>
              <a:off x="9892146" y="254876"/>
              <a:ext cx="2022765" cy="1130579"/>
            </a:xfrm>
            <a:prstGeom prst="rect">
              <a:avLst/>
            </a:prstGeom>
            <a:noFill/>
            <a:ln w="28575">
              <a:solidFill>
                <a:srgbClr val="ABDF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  </a:t>
              </a:r>
              <a:endParaRPr lang="ko-KR" altLang="en-US" dirty="0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="" xmlns:a16="http://schemas.microsoft.com/office/drawing/2014/main" id="{F45B92B3-B23D-449F-B637-DB571CEADFB3}"/>
                </a:ext>
              </a:extLst>
            </p:cNvPr>
            <p:cNvSpPr/>
            <p:nvPr/>
          </p:nvSpPr>
          <p:spPr>
            <a:xfrm>
              <a:off x="9907574" y="277970"/>
              <a:ext cx="1228314" cy="26463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>
                  <a:solidFill>
                    <a:srgbClr val="ABDFE9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[</a:t>
              </a:r>
              <a:r>
                <a:rPr lang="ko-KR" altLang="en-US" sz="1400">
                  <a:solidFill>
                    <a:srgbClr val="ABDFE9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장면</a:t>
              </a:r>
              <a:r>
                <a:rPr lang="en-US" altLang="ko-KR" sz="1400" dirty="0">
                  <a:solidFill>
                    <a:srgbClr val="ABDFE9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2] </a:t>
              </a:r>
              <a:r>
                <a:rPr lang="ko-KR" altLang="en-US" sz="1400" smtClean="0">
                  <a:solidFill>
                    <a:srgbClr val="ABDFE9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발판</a:t>
              </a:r>
              <a:endParaRPr lang="ko-KR" altLang="en-US" sz="1400" dirty="0">
                <a:solidFill>
                  <a:srgbClr val="ABDFE9"/>
                </a:solidFill>
                <a:latin typeface="HG꼬딕씨 99g" panose="02020603020101020101" pitchFamily="18" charset="-127"/>
                <a:ea typeface="HG꼬딕씨 99g" panose="02020603020101020101" pitchFamily="18" charset="-127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8FDE0DFC-5D8E-4030-9330-04C2984A8F95}"/>
              </a:ext>
            </a:extLst>
          </p:cNvPr>
          <p:cNvSpPr txBox="1"/>
          <p:nvPr/>
        </p:nvSpPr>
        <p:spPr>
          <a:xfrm>
            <a:off x="977156" y="921689"/>
            <a:ext cx="83040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dirty="0">
                <a:latin typeface="HG꼬딕씨 99g" panose="02020603020101020101" pitchFamily="18" charset="-127"/>
                <a:ea typeface="HG꼬딕씨 99g" panose="02020603020101020101" pitchFamily="18" charset="-127"/>
              </a:rPr>
              <a:t>발판 복제 및 위치 </a:t>
            </a:r>
            <a:r>
              <a:rPr lang="ko-KR" altLang="en-US" sz="3600" dirty="0" smtClean="0">
                <a:latin typeface="HG꼬딕씨 99g" panose="02020603020101020101" pitchFamily="18" charset="-127"/>
                <a:ea typeface="HG꼬딕씨 99g" panose="02020603020101020101" pitchFamily="18" charset="-127"/>
              </a:rPr>
              <a:t>이동하기</a:t>
            </a:r>
            <a:endParaRPr lang="ko-KR" altLang="en-US" sz="3600" dirty="0">
              <a:latin typeface="HG꼬딕씨 99g" panose="02020603020101020101" pitchFamily="18" charset="-127"/>
              <a:ea typeface="HG꼬딕씨 99g" panose="02020603020101020101" pitchFamily="18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="" xmlns:a16="http://schemas.microsoft.com/office/drawing/2014/main" id="{90130CEE-C853-40CF-A84A-8A8EE9C3806C}"/>
              </a:ext>
            </a:extLst>
          </p:cNvPr>
          <p:cNvSpPr/>
          <p:nvPr/>
        </p:nvSpPr>
        <p:spPr>
          <a:xfrm>
            <a:off x="983159" y="1770715"/>
            <a:ext cx="7147829" cy="7068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발판 리스트에 값이 없어 발판이 보이지 않습니다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이제 다음과 같이 리스트에 값을 </a:t>
            </a:r>
            <a:r>
              <a:rPr lang="ko-KR" altLang="en-US" sz="1400" spc="-50" dirty="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추가해보고 </a:t>
            </a:r>
            <a:r>
              <a:rPr lang="ko-KR" altLang="en-US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발판이 나타나는지 </a:t>
            </a:r>
            <a:r>
              <a:rPr lang="ko-KR" altLang="en-US" sz="1400" spc="-50" dirty="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확인해보세요</a:t>
            </a:r>
            <a:r>
              <a:rPr lang="en-US" altLang="ko-KR" sz="1400" spc="-50" dirty="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</a:t>
            </a:r>
            <a:endParaRPr lang="ko-KR" altLang="en-US" sz="1400" spc="-50" dirty="0">
              <a:latin typeface="HG꼬딕씨_Pro 60g" panose="02020603020101020101" pitchFamily="18" charset="-127"/>
              <a:ea typeface="HG꼬딕씨_Pro 60g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336500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36ED91E3-E6DA-4D78-A177-915F18541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따라하기</a:t>
            </a:r>
            <a:endParaRPr lang="ko-KR" altLang="en-US" dirty="0"/>
          </a:p>
        </p:txBody>
      </p:sp>
      <p:pic>
        <p:nvPicPr>
          <p:cNvPr id="12" name="그림 11" descr="때리는, 분홍색, 공이(가) 표시된 사진&#10;&#10;자동 생성된 설명">
            <a:extLst>
              <a:ext uri="{FF2B5EF4-FFF2-40B4-BE49-F238E27FC236}">
                <a16:creationId xmlns="" xmlns:a16="http://schemas.microsoft.com/office/drawing/2014/main" id="{DB1CD788-C384-4C06-9EEA-457BA75445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599" y="2369586"/>
            <a:ext cx="2772819" cy="70264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="" xmlns:a16="http://schemas.microsoft.com/office/drawing/2014/main" id="{418AAA5E-AFA5-44F4-AEB2-CD6FF7C48B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3030" y="2478022"/>
            <a:ext cx="2657475" cy="485775"/>
          </a:xfrm>
          <a:prstGeom prst="rect">
            <a:avLst/>
          </a:prstGeom>
        </p:spPr>
      </p:pic>
      <p:sp>
        <p:nvSpPr>
          <p:cNvPr id="3" name="화살표: 오른쪽 2">
            <a:extLst>
              <a:ext uri="{FF2B5EF4-FFF2-40B4-BE49-F238E27FC236}">
                <a16:creationId xmlns="" xmlns:a16="http://schemas.microsoft.com/office/drawing/2014/main" id="{CC9F214D-6A20-4600-9996-637095C03332}"/>
              </a:ext>
            </a:extLst>
          </p:cNvPr>
          <p:cNvSpPr/>
          <p:nvPr/>
        </p:nvSpPr>
        <p:spPr>
          <a:xfrm>
            <a:off x="3905347" y="2483231"/>
            <a:ext cx="433754" cy="368778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="" xmlns:a16="http://schemas.microsoft.com/office/drawing/2014/main" id="{51141812-809A-4BB3-9E03-6BE683F1C499}"/>
              </a:ext>
            </a:extLst>
          </p:cNvPr>
          <p:cNvSpPr/>
          <p:nvPr/>
        </p:nvSpPr>
        <p:spPr>
          <a:xfrm>
            <a:off x="3883544" y="3309932"/>
            <a:ext cx="361981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spc="-50" dirty="0">
                <a:latin typeface="HG꼬딕씨 40g" panose="02020603020101020101" pitchFamily="18" charset="-127"/>
                <a:ea typeface="HG꼬딕씨 40g" panose="02020603020101020101" pitchFamily="18" charset="-127"/>
              </a:rPr>
              <a:t>먼저</a:t>
            </a:r>
            <a:r>
              <a:rPr lang="en-US" altLang="ko-KR" sz="1600" spc="-50" dirty="0">
                <a:latin typeface="HG꼬딕씨 40g" panose="02020603020101020101" pitchFamily="18" charset="-127"/>
                <a:ea typeface="HG꼬딕씨 40g" panose="02020603020101020101" pitchFamily="18" charset="-127"/>
              </a:rPr>
              <a:t>, [</a:t>
            </a:r>
            <a:r>
              <a:rPr lang="ko-KR" altLang="en-US" sz="1600" spc="-50">
                <a:latin typeface="HG꼬딕씨 40g" panose="02020603020101020101" pitchFamily="18" charset="-127"/>
                <a:ea typeface="HG꼬딕씨 40g" panose="02020603020101020101" pitchFamily="18" charset="-127"/>
              </a:rPr>
              <a:t>함수</a:t>
            </a:r>
            <a:r>
              <a:rPr lang="en-US" altLang="ko-KR" sz="1600" spc="-50" dirty="0">
                <a:latin typeface="HG꼬딕씨 40g" panose="02020603020101020101" pitchFamily="18" charset="-127"/>
                <a:ea typeface="HG꼬딕씨 40g" panose="02020603020101020101" pitchFamily="18" charset="-127"/>
              </a:rPr>
              <a:t>] </a:t>
            </a:r>
            <a:r>
              <a:rPr lang="ko-KR" altLang="en-US" sz="1600" spc="-50">
                <a:latin typeface="HG꼬딕씨 40g" panose="02020603020101020101" pitchFamily="18" charset="-127"/>
                <a:ea typeface="HG꼬딕씨 40g" panose="02020603020101020101" pitchFamily="18" charset="-127"/>
              </a:rPr>
              <a:t>메뉴를 선택합니다</a:t>
            </a:r>
            <a:r>
              <a:rPr lang="en-US" altLang="ko-KR" sz="1600" spc="-50" dirty="0">
                <a:latin typeface="HG꼬딕씨 40g" panose="02020603020101020101" pitchFamily="18" charset="-127"/>
                <a:ea typeface="HG꼬딕씨 40g" panose="02020603020101020101" pitchFamily="18" charset="-127"/>
              </a:rPr>
              <a:t>.</a:t>
            </a:r>
          </a:p>
          <a:p>
            <a:r>
              <a:rPr lang="en-US" altLang="ko-KR" sz="1600" spc="-50" dirty="0">
                <a:latin typeface="HG꼬딕씨 40g" panose="02020603020101020101" pitchFamily="18" charset="-127"/>
                <a:ea typeface="HG꼬딕씨 40g" panose="02020603020101020101" pitchFamily="18" charset="-127"/>
              </a:rPr>
              <a:t>[</a:t>
            </a:r>
            <a:r>
              <a:rPr lang="ko-KR" altLang="en-US" sz="1600" spc="-50">
                <a:latin typeface="HG꼬딕씨 40g" panose="02020603020101020101" pitchFamily="18" charset="-127"/>
                <a:ea typeface="HG꼬딕씨 40g" panose="02020603020101020101" pitchFamily="18" charset="-127"/>
              </a:rPr>
              <a:t>함수 만들기</a:t>
            </a:r>
            <a:r>
              <a:rPr lang="en-US" altLang="ko-KR" sz="1600" spc="-50" dirty="0">
                <a:latin typeface="HG꼬딕씨 40g" panose="02020603020101020101" pitchFamily="18" charset="-127"/>
                <a:ea typeface="HG꼬딕씨 40g" panose="02020603020101020101" pitchFamily="18" charset="-127"/>
              </a:rPr>
              <a:t>] </a:t>
            </a:r>
            <a:r>
              <a:rPr lang="ko-KR" altLang="en-US" sz="1600" spc="-50">
                <a:latin typeface="HG꼬딕씨 40g" panose="02020603020101020101" pitchFamily="18" charset="-127"/>
                <a:ea typeface="HG꼬딕씨 40g" panose="02020603020101020101" pitchFamily="18" charset="-127"/>
              </a:rPr>
              <a:t>버튼을 누릅니다</a:t>
            </a:r>
            <a:r>
              <a:rPr lang="en-US" altLang="ko-KR" sz="1600" spc="-50" dirty="0">
                <a:latin typeface="HG꼬딕씨 40g" panose="02020603020101020101" pitchFamily="18" charset="-127"/>
                <a:ea typeface="HG꼬딕씨 40g" panose="02020603020101020101" pitchFamily="18" charset="-127"/>
              </a:rPr>
              <a:t>.</a:t>
            </a:r>
          </a:p>
        </p:txBody>
      </p:sp>
      <p:pic>
        <p:nvPicPr>
          <p:cNvPr id="18" name="그림 17" descr="개체이(가) 표시된 사진&#10;&#10;자동 생성된 설명">
            <a:extLst>
              <a:ext uri="{FF2B5EF4-FFF2-40B4-BE49-F238E27FC236}">
                <a16:creationId xmlns="" xmlns:a16="http://schemas.microsoft.com/office/drawing/2014/main" id="{F7C02651-7E74-4B95-AB72-99030C0BDB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321" y="3368948"/>
            <a:ext cx="656242" cy="597121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="" xmlns:a16="http://schemas.microsoft.com/office/drawing/2014/main" id="{77BF4D31-6C9C-451A-AECE-4604519491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218" y="3302991"/>
            <a:ext cx="632593" cy="620769"/>
          </a:xfrm>
          <a:prstGeom prst="rect">
            <a:avLst/>
          </a:prstGeom>
        </p:spPr>
      </p:pic>
      <p:pic>
        <p:nvPicPr>
          <p:cNvPr id="25" name="그림 24" descr="스크린샷이(가) 표시된 사진&#10;&#10;자동 생성된 설명">
            <a:extLst>
              <a:ext uri="{FF2B5EF4-FFF2-40B4-BE49-F238E27FC236}">
                <a16:creationId xmlns="" xmlns:a16="http://schemas.microsoft.com/office/drawing/2014/main" id="{6A9ED0AA-A929-4948-9252-6376E9F2132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1623" y="3496049"/>
            <a:ext cx="1193861" cy="342918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="" xmlns:a16="http://schemas.microsoft.com/office/drawing/2014/main" id="{F0224A92-9D4F-4D82-A37D-E3CB0267A24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573" y="4318522"/>
            <a:ext cx="2123457" cy="445664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="" xmlns:a16="http://schemas.microsoft.com/office/drawing/2014/main" id="{121D8711-0D92-4362-8E19-017297D8F59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242" y="4300473"/>
            <a:ext cx="1261192" cy="1926822"/>
          </a:xfrm>
          <a:prstGeom prst="rect">
            <a:avLst/>
          </a:prstGeom>
        </p:spPr>
      </p:pic>
      <p:pic>
        <p:nvPicPr>
          <p:cNvPr id="30" name="그림 29" descr="음식이(가) 표시된 사진&#10;&#10;자동 생성된 설명">
            <a:extLst>
              <a:ext uri="{FF2B5EF4-FFF2-40B4-BE49-F238E27FC236}">
                <a16:creationId xmlns="" xmlns:a16="http://schemas.microsoft.com/office/drawing/2014/main" id="{209E3D35-2FDA-4CDA-AFE1-FA42FCBB3FA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536" y="4843961"/>
            <a:ext cx="6010278" cy="485775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="" xmlns:a16="http://schemas.microsoft.com/office/drawing/2014/main" id="{C800FB19-481F-406A-B224-098AE51D471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537" y="5862946"/>
            <a:ext cx="6010278" cy="514302"/>
          </a:xfrm>
          <a:prstGeom prst="rect">
            <a:avLst/>
          </a:prstGeom>
        </p:spPr>
      </p:pic>
      <p:sp>
        <p:nvSpPr>
          <p:cNvPr id="32" name="직사각형 31">
            <a:extLst>
              <a:ext uri="{FF2B5EF4-FFF2-40B4-BE49-F238E27FC236}">
                <a16:creationId xmlns="" xmlns:a16="http://schemas.microsoft.com/office/drawing/2014/main" id="{81DCDF57-A4FC-43F4-9F13-428EB9F86791}"/>
              </a:ext>
            </a:extLst>
          </p:cNvPr>
          <p:cNvSpPr/>
          <p:nvPr/>
        </p:nvSpPr>
        <p:spPr>
          <a:xfrm>
            <a:off x="4591858" y="4129140"/>
            <a:ext cx="6010278" cy="6350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200"/>
              </a:lnSpc>
            </a:pPr>
            <a:r>
              <a:rPr lang="ko-KR" altLang="en-US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좌측에 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[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이름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], [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문자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/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숫자값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], [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판단값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] 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블록이 보이고 조립소에 ‘함수 정의하기’ </a:t>
            </a:r>
            <a:r>
              <a:rPr lang="ko-KR" altLang="en-US" sz="14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블록이 </a:t>
            </a:r>
            <a:r>
              <a:rPr lang="ko-KR" altLang="en-US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나타납니다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 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좌측의 </a:t>
            </a:r>
            <a:r>
              <a:rPr lang="ko-KR" altLang="en-US" sz="14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블록을 </a:t>
            </a:r>
            <a:r>
              <a:rPr lang="ko-KR" altLang="en-US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아래와 같이 가져와 조립해보세요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="" xmlns:a16="http://schemas.microsoft.com/office/drawing/2014/main" id="{8626684D-E5DD-483E-8D70-72CE40BCDF12}"/>
              </a:ext>
            </a:extLst>
          </p:cNvPr>
          <p:cNvSpPr/>
          <p:nvPr/>
        </p:nvSpPr>
        <p:spPr>
          <a:xfrm>
            <a:off x="4586536" y="5346689"/>
            <a:ext cx="6447193" cy="3836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그 다음 각 함수 이름과 </a:t>
            </a:r>
            <a:r>
              <a:rPr lang="ko-KR" altLang="en-US" sz="1400" spc="-50" dirty="0" err="1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입력값</a:t>
            </a:r>
            <a:r>
              <a:rPr lang="ko-KR" altLang="en-US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 이름을 다음과 같이 변경합니다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</a:t>
            </a:r>
          </a:p>
        </p:txBody>
      </p:sp>
      <p:pic>
        <p:nvPicPr>
          <p:cNvPr id="28" name="그림 27">
            <a:extLst>
              <a:ext uri="{FF2B5EF4-FFF2-40B4-BE49-F238E27FC236}">
                <a16:creationId xmlns="" xmlns:a16="http://schemas.microsoft.com/office/drawing/2014/main" id="{125175E9-F77A-4620-99F0-C24839CD6279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6814" y="894594"/>
            <a:ext cx="526020" cy="530331"/>
          </a:xfrm>
          <a:prstGeom prst="rect">
            <a:avLst/>
          </a:prstGeom>
        </p:spPr>
      </p:pic>
      <p:grpSp>
        <p:nvGrpSpPr>
          <p:cNvPr id="29" name="그룹 28">
            <a:extLst>
              <a:ext uri="{FF2B5EF4-FFF2-40B4-BE49-F238E27FC236}">
                <a16:creationId xmlns="" xmlns:a16="http://schemas.microsoft.com/office/drawing/2014/main" id="{9B67BD2C-209D-4B94-8519-8F148D30C474}"/>
              </a:ext>
            </a:extLst>
          </p:cNvPr>
          <p:cNvGrpSpPr/>
          <p:nvPr/>
        </p:nvGrpSpPr>
        <p:grpSpPr>
          <a:xfrm>
            <a:off x="9928885" y="412114"/>
            <a:ext cx="1774472" cy="1314884"/>
            <a:chOff x="9892146" y="254876"/>
            <a:chExt cx="2022765" cy="1130579"/>
          </a:xfrm>
        </p:grpSpPr>
        <p:sp>
          <p:nvSpPr>
            <p:cNvPr id="33" name="직사각형 32">
              <a:extLst>
                <a:ext uri="{FF2B5EF4-FFF2-40B4-BE49-F238E27FC236}">
                  <a16:creationId xmlns="" xmlns:a16="http://schemas.microsoft.com/office/drawing/2014/main" id="{47A61902-693E-4831-B070-F1B8E7CE0D38}"/>
                </a:ext>
              </a:extLst>
            </p:cNvPr>
            <p:cNvSpPr/>
            <p:nvPr/>
          </p:nvSpPr>
          <p:spPr>
            <a:xfrm>
              <a:off x="9892146" y="254876"/>
              <a:ext cx="2022765" cy="1130579"/>
            </a:xfrm>
            <a:prstGeom prst="rect">
              <a:avLst/>
            </a:prstGeom>
            <a:noFill/>
            <a:ln w="28575">
              <a:solidFill>
                <a:srgbClr val="ABDF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  </a:t>
              </a:r>
              <a:endParaRPr lang="ko-KR" altLang="en-US" dirty="0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="" xmlns:a16="http://schemas.microsoft.com/office/drawing/2014/main" id="{F45B92B3-B23D-449F-B637-DB571CEADFB3}"/>
                </a:ext>
              </a:extLst>
            </p:cNvPr>
            <p:cNvSpPr/>
            <p:nvPr/>
          </p:nvSpPr>
          <p:spPr>
            <a:xfrm>
              <a:off x="9907574" y="277970"/>
              <a:ext cx="1228314" cy="26463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>
                  <a:solidFill>
                    <a:srgbClr val="ABDFE9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[</a:t>
              </a:r>
              <a:r>
                <a:rPr lang="ko-KR" altLang="en-US" sz="1400">
                  <a:solidFill>
                    <a:srgbClr val="ABDFE9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장면</a:t>
              </a:r>
              <a:r>
                <a:rPr lang="en-US" altLang="ko-KR" sz="1400" dirty="0">
                  <a:solidFill>
                    <a:srgbClr val="ABDFE9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2] </a:t>
              </a:r>
              <a:r>
                <a:rPr lang="ko-KR" altLang="en-US" sz="1400" smtClean="0">
                  <a:solidFill>
                    <a:srgbClr val="ABDFE9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발판</a:t>
              </a:r>
              <a:endParaRPr lang="ko-KR" altLang="en-US" sz="1400" dirty="0">
                <a:solidFill>
                  <a:srgbClr val="ABDFE9"/>
                </a:solidFill>
                <a:latin typeface="HG꼬딕씨 99g" panose="02020603020101020101" pitchFamily="18" charset="-127"/>
                <a:ea typeface="HG꼬딕씨 99g" panose="02020603020101020101" pitchFamily="18" charset="-127"/>
              </a:endParaRPr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8FDE0DFC-5D8E-4030-9330-04C2984A8F95}"/>
              </a:ext>
            </a:extLst>
          </p:cNvPr>
          <p:cNvSpPr txBox="1"/>
          <p:nvPr/>
        </p:nvSpPr>
        <p:spPr>
          <a:xfrm>
            <a:off x="977156" y="921689"/>
            <a:ext cx="8304004" cy="841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dirty="0">
                <a:latin typeface="HG꼬딕씨 99g" panose="02020603020101020101" pitchFamily="18" charset="-127"/>
                <a:ea typeface="HG꼬딕씨 99g" panose="02020603020101020101" pitchFamily="18" charset="-127"/>
              </a:rPr>
              <a:t>발판 리스트 추가 함수 만들기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="" xmlns:a16="http://schemas.microsoft.com/office/drawing/2014/main" id="{90130CEE-C853-40CF-A84A-8A8EE9C3806C}"/>
              </a:ext>
            </a:extLst>
          </p:cNvPr>
          <p:cNvSpPr/>
          <p:nvPr/>
        </p:nvSpPr>
        <p:spPr>
          <a:xfrm>
            <a:off x="983159" y="1770715"/>
            <a:ext cx="7147829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이제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, </a:t>
            </a:r>
            <a:r>
              <a:rPr lang="en-US" altLang="ko-KR" sz="1400" spc="-50" dirty="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2</a:t>
            </a:r>
            <a:r>
              <a:rPr lang="ko-KR" altLang="en-US" sz="14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개의 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블록을 하나의 함수로 만들어 </a:t>
            </a:r>
            <a:r>
              <a:rPr lang="ko-KR" altLang="en-US" sz="14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사용해보겠습니다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</a:t>
            </a:r>
          </a:p>
        </p:txBody>
      </p:sp>
      <p:sp>
        <p:nvSpPr>
          <p:cNvPr id="43" name="사각형: 둥근 모서리 6">
            <a:extLst>
              <a:ext uri="{FF2B5EF4-FFF2-40B4-BE49-F238E27FC236}">
                <a16:creationId xmlns="" xmlns:a16="http://schemas.microsoft.com/office/drawing/2014/main" id="{94981DFD-4EE8-459C-9D53-A23C210ED130}"/>
              </a:ext>
            </a:extLst>
          </p:cNvPr>
          <p:cNvSpPr/>
          <p:nvPr/>
        </p:nvSpPr>
        <p:spPr>
          <a:xfrm>
            <a:off x="6060173" y="5924437"/>
            <a:ext cx="530098" cy="294620"/>
          </a:xfrm>
          <a:prstGeom prst="roundRect">
            <a:avLst>
              <a:gd name="adj" fmla="val 20776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사각형: 둥근 모서리 6">
            <a:extLst>
              <a:ext uri="{FF2B5EF4-FFF2-40B4-BE49-F238E27FC236}">
                <a16:creationId xmlns="" xmlns:a16="http://schemas.microsoft.com/office/drawing/2014/main" id="{94981DFD-4EE8-459C-9D53-A23C210ED130}"/>
              </a:ext>
            </a:extLst>
          </p:cNvPr>
          <p:cNvSpPr/>
          <p:nvPr/>
        </p:nvSpPr>
        <p:spPr>
          <a:xfrm>
            <a:off x="6600407" y="5920477"/>
            <a:ext cx="401755" cy="294620"/>
          </a:xfrm>
          <a:prstGeom prst="roundRect">
            <a:avLst>
              <a:gd name="adj" fmla="val 20776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사각형: 둥근 모서리 6">
            <a:extLst>
              <a:ext uri="{FF2B5EF4-FFF2-40B4-BE49-F238E27FC236}">
                <a16:creationId xmlns="" xmlns:a16="http://schemas.microsoft.com/office/drawing/2014/main" id="{94981DFD-4EE8-459C-9D53-A23C210ED130}"/>
              </a:ext>
            </a:extLst>
          </p:cNvPr>
          <p:cNvSpPr/>
          <p:nvPr/>
        </p:nvSpPr>
        <p:spPr>
          <a:xfrm>
            <a:off x="8336691" y="5920477"/>
            <a:ext cx="363862" cy="294620"/>
          </a:xfrm>
          <a:prstGeom prst="roundRect">
            <a:avLst>
              <a:gd name="adj" fmla="val 20776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52044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36ED91E3-E6DA-4D78-A177-915F18541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따라하기</a:t>
            </a:r>
            <a:endParaRPr lang="ko-KR" altLang="en-US" dirty="0"/>
          </a:p>
        </p:txBody>
      </p:sp>
      <p:pic>
        <p:nvPicPr>
          <p:cNvPr id="28" name="그림 27">
            <a:extLst>
              <a:ext uri="{FF2B5EF4-FFF2-40B4-BE49-F238E27FC236}">
                <a16:creationId xmlns="" xmlns:a16="http://schemas.microsoft.com/office/drawing/2014/main" id="{E2477BB1-63DE-4340-8184-2547F62C1A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360" y="2356995"/>
            <a:ext cx="4974697" cy="1126819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="" xmlns:a16="http://schemas.microsoft.com/office/drawing/2014/main" id="{6800DC89-8C8B-4900-A138-8A6E2EF1D5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156" y="4891786"/>
            <a:ext cx="4950287" cy="1121290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="" xmlns:a16="http://schemas.microsoft.com/office/drawing/2014/main" id="{FB3C631B-0831-4202-B388-E8EBC38F8F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403" y="4817456"/>
            <a:ext cx="1839382" cy="538356"/>
          </a:xfrm>
          <a:prstGeom prst="rect">
            <a:avLst/>
          </a:prstGeom>
        </p:spPr>
      </p:pic>
      <p:sp>
        <p:nvSpPr>
          <p:cNvPr id="42" name="직사각형 41">
            <a:extLst>
              <a:ext uri="{FF2B5EF4-FFF2-40B4-BE49-F238E27FC236}">
                <a16:creationId xmlns="" xmlns:a16="http://schemas.microsoft.com/office/drawing/2014/main" id="{EE554D8E-0A3C-4861-A8EB-4D813A790E31}"/>
              </a:ext>
            </a:extLst>
          </p:cNvPr>
          <p:cNvSpPr/>
          <p:nvPr/>
        </p:nvSpPr>
        <p:spPr>
          <a:xfrm>
            <a:off x="6604402" y="5452431"/>
            <a:ext cx="253959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spc="-50" dirty="0">
                <a:latin typeface="HG꼬딕씨 40g" panose="02020603020101020101" pitchFamily="18" charset="-127"/>
                <a:ea typeface="HG꼬딕씨 40g" panose="02020603020101020101" pitchFamily="18" charset="-127"/>
              </a:rPr>
              <a:t>[</a:t>
            </a:r>
            <a:r>
              <a:rPr lang="ko-KR" altLang="en-US" sz="1400" spc="-50">
                <a:latin typeface="HG꼬딕씨 40g" panose="02020603020101020101" pitchFamily="18" charset="-127"/>
                <a:ea typeface="HG꼬딕씨 40g" panose="02020603020101020101" pitchFamily="18" charset="-127"/>
              </a:rPr>
              <a:t>확인</a:t>
            </a:r>
            <a:r>
              <a:rPr lang="en-US" altLang="ko-KR" sz="1400" spc="-50" dirty="0">
                <a:latin typeface="HG꼬딕씨 40g" panose="02020603020101020101" pitchFamily="18" charset="-127"/>
                <a:ea typeface="HG꼬딕씨 40g" panose="02020603020101020101" pitchFamily="18" charset="-127"/>
              </a:rPr>
              <a:t>] </a:t>
            </a:r>
            <a:r>
              <a:rPr lang="ko-KR" altLang="en-US" sz="1400" spc="-50">
                <a:latin typeface="HG꼬딕씨 40g" panose="02020603020101020101" pitchFamily="18" charset="-127"/>
                <a:ea typeface="HG꼬딕씨 40g" panose="02020603020101020101" pitchFamily="18" charset="-127"/>
              </a:rPr>
              <a:t>버튼을 누르면 ‘발판</a:t>
            </a:r>
            <a:r>
              <a:rPr lang="ko-KR" altLang="en-US" sz="1400" spc="-50" smtClean="0">
                <a:latin typeface="HG꼬딕씨 40g" panose="02020603020101020101" pitchFamily="18" charset="-127"/>
                <a:ea typeface="HG꼬딕씨 40g" panose="02020603020101020101" pitchFamily="18" charset="-127"/>
              </a:rPr>
              <a:t>’ 함수가 </a:t>
            </a:r>
            <a:r>
              <a:rPr lang="ko-KR" altLang="en-US" sz="1400" spc="-50" dirty="0">
                <a:latin typeface="HG꼬딕씨 40g" panose="02020603020101020101" pitchFamily="18" charset="-127"/>
                <a:ea typeface="HG꼬딕씨 40g" panose="02020603020101020101" pitchFamily="18" charset="-127"/>
              </a:rPr>
              <a:t>생성됩니다</a:t>
            </a:r>
            <a:r>
              <a:rPr lang="en-US" altLang="ko-KR" sz="1400" spc="-50" dirty="0">
                <a:latin typeface="HG꼬딕씨 40g" panose="02020603020101020101" pitchFamily="18" charset="-127"/>
                <a:ea typeface="HG꼬딕씨 40g" panose="02020603020101020101" pitchFamily="18" charset="-127"/>
              </a:rPr>
              <a:t>.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="" xmlns:a16="http://schemas.microsoft.com/office/drawing/2014/main" id="{125175E9-F77A-4620-99F0-C24839CD627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6814" y="894594"/>
            <a:ext cx="526020" cy="530331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="" xmlns:a16="http://schemas.microsoft.com/office/drawing/2014/main" id="{9B67BD2C-209D-4B94-8519-8F148D30C474}"/>
              </a:ext>
            </a:extLst>
          </p:cNvPr>
          <p:cNvGrpSpPr/>
          <p:nvPr/>
        </p:nvGrpSpPr>
        <p:grpSpPr>
          <a:xfrm>
            <a:off x="9928885" y="412114"/>
            <a:ext cx="1774472" cy="1314884"/>
            <a:chOff x="9892146" y="254876"/>
            <a:chExt cx="2022765" cy="1130579"/>
          </a:xfrm>
        </p:grpSpPr>
        <p:sp>
          <p:nvSpPr>
            <p:cNvPr id="18" name="직사각형 17">
              <a:extLst>
                <a:ext uri="{FF2B5EF4-FFF2-40B4-BE49-F238E27FC236}">
                  <a16:creationId xmlns="" xmlns:a16="http://schemas.microsoft.com/office/drawing/2014/main" id="{47A61902-693E-4831-B070-F1B8E7CE0D38}"/>
                </a:ext>
              </a:extLst>
            </p:cNvPr>
            <p:cNvSpPr/>
            <p:nvPr/>
          </p:nvSpPr>
          <p:spPr>
            <a:xfrm>
              <a:off x="9892146" y="254876"/>
              <a:ext cx="2022765" cy="1130579"/>
            </a:xfrm>
            <a:prstGeom prst="rect">
              <a:avLst/>
            </a:prstGeom>
            <a:noFill/>
            <a:ln w="28575">
              <a:solidFill>
                <a:srgbClr val="ABDF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  </a:t>
              </a:r>
              <a:endParaRPr lang="ko-KR" altLang="en-US" dirty="0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="" xmlns:a16="http://schemas.microsoft.com/office/drawing/2014/main" id="{F45B92B3-B23D-449F-B637-DB571CEADFB3}"/>
                </a:ext>
              </a:extLst>
            </p:cNvPr>
            <p:cNvSpPr/>
            <p:nvPr/>
          </p:nvSpPr>
          <p:spPr>
            <a:xfrm>
              <a:off x="9907574" y="277970"/>
              <a:ext cx="1228314" cy="26463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>
                  <a:solidFill>
                    <a:srgbClr val="ABDFE9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[</a:t>
              </a:r>
              <a:r>
                <a:rPr lang="ko-KR" altLang="en-US" sz="1400">
                  <a:solidFill>
                    <a:srgbClr val="ABDFE9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장면</a:t>
              </a:r>
              <a:r>
                <a:rPr lang="en-US" altLang="ko-KR" sz="1400" dirty="0">
                  <a:solidFill>
                    <a:srgbClr val="ABDFE9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2] </a:t>
              </a:r>
              <a:r>
                <a:rPr lang="ko-KR" altLang="en-US" sz="1400" smtClean="0">
                  <a:solidFill>
                    <a:srgbClr val="ABDFE9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발판</a:t>
              </a:r>
              <a:endParaRPr lang="ko-KR" altLang="en-US" sz="1400" dirty="0">
                <a:solidFill>
                  <a:srgbClr val="ABDFE9"/>
                </a:solidFill>
                <a:latin typeface="HG꼬딕씨 99g" panose="02020603020101020101" pitchFamily="18" charset="-127"/>
                <a:ea typeface="HG꼬딕씨 99g" panose="02020603020101020101" pitchFamily="18" charset="-127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8FDE0DFC-5D8E-4030-9330-04C2984A8F95}"/>
              </a:ext>
            </a:extLst>
          </p:cNvPr>
          <p:cNvSpPr txBox="1"/>
          <p:nvPr/>
        </p:nvSpPr>
        <p:spPr>
          <a:xfrm>
            <a:off x="977156" y="921689"/>
            <a:ext cx="8304004" cy="841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dirty="0">
                <a:latin typeface="HG꼬딕씨 99g" panose="02020603020101020101" pitchFamily="18" charset="-127"/>
                <a:ea typeface="HG꼬딕씨 99g" panose="02020603020101020101" pitchFamily="18" charset="-127"/>
              </a:rPr>
              <a:t>발판 리스트 추가 함수 만들기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="" xmlns:a16="http://schemas.microsoft.com/office/drawing/2014/main" id="{90130CEE-C853-40CF-A84A-8A8EE9C3806C}"/>
              </a:ext>
            </a:extLst>
          </p:cNvPr>
          <p:cNvSpPr/>
          <p:nvPr/>
        </p:nvSpPr>
        <p:spPr>
          <a:xfrm>
            <a:off x="983159" y="1770715"/>
            <a:ext cx="7147829" cy="3836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이제 함수에서 정의할 블록들을 다음처럼 조립합니다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="" xmlns:a16="http://schemas.microsoft.com/office/drawing/2014/main" id="{90130CEE-C853-40CF-A84A-8A8EE9C3806C}"/>
              </a:ext>
            </a:extLst>
          </p:cNvPr>
          <p:cNvSpPr/>
          <p:nvPr/>
        </p:nvSpPr>
        <p:spPr>
          <a:xfrm>
            <a:off x="989360" y="3946722"/>
            <a:ext cx="7147829" cy="7068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함수에서 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2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개의 입력값 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x, y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를 받아 실행하기 때문에 함수 블록에 있는 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[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문자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/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숫자값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1]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과 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[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문자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/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숫자값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2]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를</a:t>
            </a:r>
          </a:p>
          <a:p>
            <a:pPr>
              <a:lnSpc>
                <a:spcPct val="150000"/>
              </a:lnSpc>
            </a:pPr>
            <a:r>
              <a:rPr lang="ko-KR" altLang="en-US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각각 블록에 맞게 조립합니다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</a:t>
            </a:r>
          </a:p>
        </p:txBody>
      </p:sp>
      <p:cxnSp>
        <p:nvCxnSpPr>
          <p:cNvPr id="30" name="꺾인 연결선 29"/>
          <p:cNvCxnSpPr/>
          <p:nvPr/>
        </p:nvCxnSpPr>
        <p:spPr>
          <a:xfrm rot="10800000" flipV="1">
            <a:off x="2133601" y="5192607"/>
            <a:ext cx="1371601" cy="222355"/>
          </a:xfrm>
          <a:prstGeom prst="bentConnector3">
            <a:avLst>
              <a:gd name="adj1" fmla="val -1042"/>
            </a:avLst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꺾인 연결선 33"/>
          <p:cNvCxnSpPr>
            <a:stCxn id="38" idx="2"/>
          </p:cNvCxnSpPr>
          <p:nvPr/>
        </p:nvCxnSpPr>
        <p:spPr>
          <a:xfrm rot="5400000">
            <a:off x="3253075" y="4070726"/>
            <a:ext cx="553374" cy="2792321"/>
          </a:xfrm>
          <a:prstGeom prst="bentConnector2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사각형: 둥근 모서리 6">
            <a:extLst>
              <a:ext uri="{FF2B5EF4-FFF2-40B4-BE49-F238E27FC236}">
                <a16:creationId xmlns="" xmlns:a16="http://schemas.microsoft.com/office/drawing/2014/main" id="{94981DFD-4EE8-459C-9D53-A23C210ED130}"/>
              </a:ext>
            </a:extLst>
          </p:cNvPr>
          <p:cNvSpPr/>
          <p:nvPr/>
        </p:nvSpPr>
        <p:spPr>
          <a:xfrm>
            <a:off x="3049492" y="4930704"/>
            <a:ext cx="927197" cy="261901"/>
          </a:xfrm>
          <a:prstGeom prst="roundRect">
            <a:avLst>
              <a:gd name="adj" fmla="val 20776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사각형: 둥근 모서리 6">
            <a:extLst>
              <a:ext uri="{FF2B5EF4-FFF2-40B4-BE49-F238E27FC236}">
                <a16:creationId xmlns="" xmlns:a16="http://schemas.microsoft.com/office/drawing/2014/main" id="{94981DFD-4EE8-459C-9D53-A23C210ED130}"/>
              </a:ext>
            </a:extLst>
          </p:cNvPr>
          <p:cNvSpPr/>
          <p:nvPr/>
        </p:nvSpPr>
        <p:spPr>
          <a:xfrm>
            <a:off x="4462323" y="4928298"/>
            <a:ext cx="927197" cy="261901"/>
          </a:xfrm>
          <a:prstGeom prst="roundRect">
            <a:avLst>
              <a:gd name="adj" fmla="val 20776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사각형: 둥근 모서리 6">
            <a:extLst>
              <a:ext uri="{FF2B5EF4-FFF2-40B4-BE49-F238E27FC236}">
                <a16:creationId xmlns="" xmlns:a16="http://schemas.microsoft.com/office/drawing/2014/main" id="{94981DFD-4EE8-459C-9D53-A23C210ED130}"/>
              </a:ext>
            </a:extLst>
          </p:cNvPr>
          <p:cNvSpPr/>
          <p:nvPr/>
        </p:nvSpPr>
        <p:spPr>
          <a:xfrm>
            <a:off x="1243013" y="5276126"/>
            <a:ext cx="884531" cy="261901"/>
          </a:xfrm>
          <a:prstGeom prst="roundRect">
            <a:avLst>
              <a:gd name="adj" fmla="val 20776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사각형: 둥근 모서리 6">
            <a:extLst>
              <a:ext uri="{FF2B5EF4-FFF2-40B4-BE49-F238E27FC236}">
                <a16:creationId xmlns="" xmlns:a16="http://schemas.microsoft.com/office/drawing/2014/main" id="{94981DFD-4EE8-459C-9D53-A23C210ED130}"/>
              </a:ext>
            </a:extLst>
          </p:cNvPr>
          <p:cNvSpPr/>
          <p:nvPr/>
        </p:nvSpPr>
        <p:spPr>
          <a:xfrm>
            <a:off x="1243012" y="5597383"/>
            <a:ext cx="884531" cy="261901"/>
          </a:xfrm>
          <a:prstGeom prst="roundRect">
            <a:avLst>
              <a:gd name="adj" fmla="val 20776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67784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36ED91E3-E6DA-4D78-A177-915F18541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따라하기</a:t>
            </a:r>
            <a:endParaRPr lang="ko-KR" altLang="en-US" dirty="0"/>
          </a:p>
        </p:txBody>
      </p:sp>
      <p:pic>
        <p:nvPicPr>
          <p:cNvPr id="16" name="그림 15">
            <a:extLst>
              <a:ext uri="{FF2B5EF4-FFF2-40B4-BE49-F238E27FC236}">
                <a16:creationId xmlns="" xmlns:a16="http://schemas.microsoft.com/office/drawing/2014/main" id="{60F3C08F-A974-4558-ACB8-6817D75CA8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156" y="2485410"/>
            <a:ext cx="3869164" cy="3151175"/>
          </a:xfrm>
          <a:prstGeom prst="rect">
            <a:avLst/>
          </a:prstGeom>
        </p:spPr>
      </p:pic>
      <p:pic>
        <p:nvPicPr>
          <p:cNvPr id="17" name="그림 16" descr="실외이(가) 표시된 사진&#10;&#10;자동 생성된 설명">
            <a:extLst>
              <a:ext uri="{FF2B5EF4-FFF2-40B4-BE49-F238E27FC236}">
                <a16:creationId xmlns="" xmlns:a16="http://schemas.microsoft.com/office/drawing/2014/main" id="{58D4AC5C-4D33-4166-BB3E-BD4D806ABF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9076" y="3142455"/>
            <a:ext cx="2935412" cy="1837083"/>
          </a:xfrm>
          <a:prstGeom prst="rect">
            <a:avLst/>
          </a:prstGeom>
        </p:spPr>
      </p:pic>
      <p:sp>
        <p:nvSpPr>
          <p:cNvPr id="18" name="화살표: 오른쪽 17">
            <a:extLst>
              <a:ext uri="{FF2B5EF4-FFF2-40B4-BE49-F238E27FC236}">
                <a16:creationId xmlns="" xmlns:a16="http://schemas.microsoft.com/office/drawing/2014/main" id="{71F96AF9-428B-416A-81A6-0806F5E81C8E}"/>
              </a:ext>
            </a:extLst>
          </p:cNvPr>
          <p:cNvSpPr/>
          <p:nvPr/>
        </p:nvSpPr>
        <p:spPr>
          <a:xfrm>
            <a:off x="5469407" y="3876608"/>
            <a:ext cx="433754" cy="368778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="" xmlns:a16="http://schemas.microsoft.com/office/drawing/2014/main" id="{125175E9-F77A-4620-99F0-C24839CD627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6814" y="894594"/>
            <a:ext cx="526020" cy="530331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="" xmlns:a16="http://schemas.microsoft.com/office/drawing/2014/main" id="{9B67BD2C-209D-4B94-8519-8F148D30C474}"/>
              </a:ext>
            </a:extLst>
          </p:cNvPr>
          <p:cNvGrpSpPr/>
          <p:nvPr/>
        </p:nvGrpSpPr>
        <p:grpSpPr>
          <a:xfrm>
            <a:off x="9928885" y="412114"/>
            <a:ext cx="1774472" cy="1314884"/>
            <a:chOff x="9892146" y="254876"/>
            <a:chExt cx="2022765" cy="1130579"/>
          </a:xfrm>
        </p:grpSpPr>
        <p:sp>
          <p:nvSpPr>
            <p:cNvPr id="14" name="직사각형 13">
              <a:extLst>
                <a:ext uri="{FF2B5EF4-FFF2-40B4-BE49-F238E27FC236}">
                  <a16:creationId xmlns="" xmlns:a16="http://schemas.microsoft.com/office/drawing/2014/main" id="{47A61902-693E-4831-B070-F1B8E7CE0D38}"/>
                </a:ext>
              </a:extLst>
            </p:cNvPr>
            <p:cNvSpPr/>
            <p:nvPr/>
          </p:nvSpPr>
          <p:spPr>
            <a:xfrm>
              <a:off x="9892146" y="254876"/>
              <a:ext cx="2022765" cy="1130579"/>
            </a:xfrm>
            <a:prstGeom prst="rect">
              <a:avLst/>
            </a:prstGeom>
            <a:noFill/>
            <a:ln w="28575">
              <a:solidFill>
                <a:srgbClr val="ABDF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  </a:t>
              </a:r>
              <a:endParaRPr lang="ko-KR" altLang="en-US" dirty="0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="" xmlns:a16="http://schemas.microsoft.com/office/drawing/2014/main" id="{F45B92B3-B23D-449F-B637-DB571CEADFB3}"/>
                </a:ext>
              </a:extLst>
            </p:cNvPr>
            <p:cNvSpPr/>
            <p:nvPr/>
          </p:nvSpPr>
          <p:spPr>
            <a:xfrm>
              <a:off x="9907574" y="277970"/>
              <a:ext cx="1228314" cy="26463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>
                  <a:solidFill>
                    <a:srgbClr val="ABDFE9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[</a:t>
              </a:r>
              <a:r>
                <a:rPr lang="ko-KR" altLang="en-US" sz="1400">
                  <a:solidFill>
                    <a:srgbClr val="ABDFE9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장면</a:t>
              </a:r>
              <a:r>
                <a:rPr lang="en-US" altLang="ko-KR" sz="1400" dirty="0">
                  <a:solidFill>
                    <a:srgbClr val="ABDFE9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2] </a:t>
              </a:r>
              <a:r>
                <a:rPr lang="ko-KR" altLang="en-US" sz="1400" smtClean="0">
                  <a:solidFill>
                    <a:srgbClr val="ABDFE9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발판</a:t>
              </a:r>
              <a:endParaRPr lang="ko-KR" altLang="en-US" sz="1400" dirty="0">
                <a:solidFill>
                  <a:srgbClr val="ABDFE9"/>
                </a:solidFill>
                <a:latin typeface="HG꼬딕씨 99g" panose="02020603020101020101" pitchFamily="18" charset="-127"/>
                <a:ea typeface="HG꼬딕씨 99g" panose="02020603020101020101" pitchFamily="18" charset="-127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8FDE0DFC-5D8E-4030-9330-04C2984A8F95}"/>
              </a:ext>
            </a:extLst>
          </p:cNvPr>
          <p:cNvSpPr txBox="1"/>
          <p:nvPr/>
        </p:nvSpPr>
        <p:spPr>
          <a:xfrm>
            <a:off x="977156" y="921689"/>
            <a:ext cx="8304004" cy="841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dirty="0">
                <a:latin typeface="HG꼬딕씨 99g" panose="02020603020101020101" pitchFamily="18" charset="-127"/>
                <a:ea typeface="HG꼬딕씨 99g" panose="02020603020101020101" pitchFamily="18" charset="-127"/>
              </a:rPr>
              <a:t>발판 리스트 추가 함수 사용하기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="" xmlns:a16="http://schemas.microsoft.com/office/drawing/2014/main" id="{90130CEE-C853-40CF-A84A-8A8EE9C3806C}"/>
              </a:ext>
            </a:extLst>
          </p:cNvPr>
          <p:cNvSpPr/>
          <p:nvPr/>
        </p:nvSpPr>
        <p:spPr>
          <a:xfrm>
            <a:off x="983159" y="1770715"/>
            <a:ext cx="7147829" cy="3836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기존의 블록을 만들어진 ‘발판’ 함수로 대체해서 잘 </a:t>
            </a:r>
            <a:r>
              <a:rPr lang="ko-KR" altLang="en-US" sz="1400" spc="-50" dirty="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동작하는지 사용해볼까요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012247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="" xmlns:a16="http://schemas.microsoft.com/office/drawing/2014/main" id="{90130CEE-C853-40CF-A84A-8A8EE9C3806C}"/>
              </a:ext>
            </a:extLst>
          </p:cNvPr>
          <p:cNvSpPr/>
          <p:nvPr/>
        </p:nvSpPr>
        <p:spPr>
          <a:xfrm>
            <a:off x="983159" y="1770715"/>
            <a:ext cx="4155735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이제 나머지 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26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개의 발판을 만들어야 합니다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  </a:t>
            </a:r>
            <a:endParaRPr lang="en-US" altLang="ko-KR" sz="1400" spc="-50" dirty="0" smtClean="0">
              <a:latin typeface="HG꼬딕씨_Pro 60g" panose="02020603020101020101" pitchFamily="18" charset="-127"/>
              <a:ea typeface="HG꼬딕씨_Pro 60g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spc="-50" dirty="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이번 </a:t>
            </a:r>
            <a:r>
              <a:rPr lang="ko-KR" altLang="en-US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미션은 고도의 집중력이 </a:t>
            </a:r>
            <a:r>
              <a:rPr lang="ko-KR" altLang="en-US" sz="1400" spc="-50" dirty="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필요합니다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한 번에 끊기지 않고 연결된 발판을 </a:t>
            </a:r>
            <a:r>
              <a:rPr lang="ko-KR" altLang="en-US" sz="1400" spc="-50" dirty="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만들어 보세요</a:t>
            </a:r>
            <a:r>
              <a:rPr lang="en-US" altLang="ko-KR" sz="1400" spc="-50" dirty="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</a:t>
            </a:r>
            <a:r>
              <a:rPr lang="ko-KR" altLang="en-US" sz="14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 </a:t>
            </a:r>
            <a:endParaRPr lang="ko-KR" altLang="en-US" sz="1400" spc="-50" dirty="0">
              <a:latin typeface="HG꼬딕씨_Pro 60g" panose="02020603020101020101" pitchFamily="18" charset="-127"/>
              <a:ea typeface="HG꼬딕씨_Pro 60g" panose="02020603020101020101" pitchFamily="18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="" xmlns:a16="http://schemas.microsoft.com/office/drawing/2014/main" id="{36ED91E3-E6DA-4D78-A177-915F18541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따라하기</a:t>
            </a:r>
            <a:endParaRPr lang="ko-KR" altLang="en-US" dirty="0"/>
          </a:p>
        </p:txBody>
      </p:sp>
      <p:pic>
        <p:nvPicPr>
          <p:cNvPr id="12" name="그림 11" descr="실외이(가) 표시된 사진&#10;&#10;자동 생성된 설명">
            <a:extLst>
              <a:ext uri="{FF2B5EF4-FFF2-40B4-BE49-F238E27FC236}">
                <a16:creationId xmlns="" xmlns:a16="http://schemas.microsoft.com/office/drawing/2014/main" id="{917AB503-E234-4304-A1C3-2F2CF0AB15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3351" y="911018"/>
            <a:ext cx="2091631" cy="1309016"/>
          </a:xfrm>
          <a:prstGeom prst="rect">
            <a:avLst/>
          </a:prstGeom>
        </p:spPr>
      </p:pic>
      <p:pic>
        <p:nvPicPr>
          <p:cNvPr id="13" name="그림 12" descr="전자기기, 계산기, 실외이(가) 표시된 사진&#10;&#10;자동 생성된 설명">
            <a:extLst>
              <a:ext uri="{FF2B5EF4-FFF2-40B4-BE49-F238E27FC236}">
                <a16:creationId xmlns="" xmlns:a16="http://schemas.microsoft.com/office/drawing/2014/main" id="{E29F8841-4126-4009-ACD3-9D38D85528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3296" y="2585846"/>
            <a:ext cx="1981686" cy="3927881"/>
          </a:xfrm>
          <a:prstGeom prst="rect">
            <a:avLst/>
          </a:prstGeom>
        </p:spPr>
      </p:pic>
      <p:pic>
        <p:nvPicPr>
          <p:cNvPr id="14" name="그림 13" descr="전자기기, 계산기, 실외이(가) 표시된 사진&#10;&#10;자동 생성된 설명">
            <a:extLst>
              <a:ext uri="{FF2B5EF4-FFF2-40B4-BE49-F238E27FC236}">
                <a16:creationId xmlns="" xmlns:a16="http://schemas.microsoft.com/office/drawing/2014/main" id="{380FC1C9-0811-4462-A0DF-87E9CEB632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9299" y="2626090"/>
            <a:ext cx="2007103" cy="3891323"/>
          </a:xfrm>
          <a:prstGeom prst="rect">
            <a:avLst/>
          </a:prstGeom>
        </p:spPr>
      </p:pic>
      <p:sp>
        <p:nvSpPr>
          <p:cNvPr id="15" name="화살표: 오른쪽 14">
            <a:extLst>
              <a:ext uri="{FF2B5EF4-FFF2-40B4-BE49-F238E27FC236}">
                <a16:creationId xmlns="" xmlns:a16="http://schemas.microsoft.com/office/drawing/2014/main" id="{B708C268-3D7D-4B80-A930-DBF3AF06F4FA}"/>
              </a:ext>
            </a:extLst>
          </p:cNvPr>
          <p:cNvSpPr/>
          <p:nvPr/>
        </p:nvSpPr>
        <p:spPr>
          <a:xfrm rot="5400000">
            <a:off x="6465708" y="2277830"/>
            <a:ext cx="296860" cy="251719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화살표: 오른쪽 21">
            <a:extLst>
              <a:ext uri="{FF2B5EF4-FFF2-40B4-BE49-F238E27FC236}">
                <a16:creationId xmlns="" xmlns:a16="http://schemas.microsoft.com/office/drawing/2014/main" id="{93E6F0E4-A254-4A70-9B05-8946F822ABAE}"/>
              </a:ext>
            </a:extLst>
          </p:cNvPr>
          <p:cNvSpPr/>
          <p:nvPr/>
        </p:nvSpPr>
        <p:spPr>
          <a:xfrm rot="5400000">
            <a:off x="8844419" y="2311556"/>
            <a:ext cx="296861" cy="251719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 descr="녹색이(가) 표시된 사진&#10;&#10;자동 생성된 설명">
            <a:extLst>
              <a:ext uri="{FF2B5EF4-FFF2-40B4-BE49-F238E27FC236}">
                <a16:creationId xmlns="" xmlns:a16="http://schemas.microsoft.com/office/drawing/2014/main" id="{D7F523BE-18CE-4D58-8D58-9A8C89DC10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595" y="3026552"/>
            <a:ext cx="3152885" cy="1783307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="" xmlns:a16="http://schemas.microsoft.com/office/drawing/2014/main" id="{970FC0DA-BCAE-40C9-B4FD-7CA5D1F09A7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5321" y="4913171"/>
            <a:ext cx="3365774" cy="1681134"/>
          </a:xfrm>
          <a:prstGeom prst="rect">
            <a:avLst/>
          </a:prstGeom>
        </p:spPr>
      </p:pic>
      <p:sp>
        <p:nvSpPr>
          <p:cNvPr id="28" name="말풍선: 모서리가 둥근 사각형 27">
            <a:extLst>
              <a:ext uri="{FF2B5EF4-FFF2-40B4-BE49-F238E27FC236}">
                <a16:creationId xmlns="" xmlns:a16="http://schemas.microsoft.com/office/drawing/2014/main" id="{30CF0F84-7F6B-486B-BCA1-4FA9399FEC52}"/>
              </a:ext>
            </a:extLst>
          </p:cNvPr>
          <p:cNvSpPr/>
          <p:nvPr/>
        </p:nvSpPr>
        <p:spPr>
          <a:xfrm>
            <a:off x="1933070" y="5196987"/>
            <a:ext cx="927534" cy="556751"/>
          </a:xfrm>
          <a:prstGeom prst="wedgeRoundRectCallout">
            <a:avLst>
              <a:gd name="adj1" fmla="val 83129"/>
              <a:gd name="adj2" fmla="val 99826"/>
              <a:gd name="adj3" fmla="val 1666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>
                <a:solidFill>
                  <a:schemeClr val="tx1"/>
                </a:solidFill>
              </a:rPr>
              <a:t>흠</a:t>
            </a:r>
            <a:r>
              <a:rPr lang="en-US" altLang="ko-KR" sz="105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ko-KR" altLang="en-US" sz="1050">
                <a:solidFill>
                  <a:schemeClr val="tx1"/>
                </a:solidFill>
              </a:rPr>
              <a:t>코딩이란</a:t>
            </a:r>
            <a:r>
              <a:rPr lang="en-US" altLang="ko-KR" sz="1050">
                <a:solidFill>
                  <a:schemeClr val="tx1"/>
                </a:solidFill>
              </a:rPr>
              <a:t>..</a:t>
            </a:r>
            <a:endParaRPr lang="ko-KR" altLang="en-US" sz="1050">
              <a:solidFill>
                <a:schemeClr val="tx1"/>
              </a:solidFill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="" xmlns:a16="http://schemas.microsoft.com/office/drawing/2014/main" id="{125175E9-F77A-4620-99F0-C24839CD627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6814" y="894594"/>
            <a:ext cx="526020" cy="530331"/>
          </a:xfrm>
          <a:prstGeom prst="rect">
            <a:avLst/>
          </a:prstGeom>
        </p:spPr>
      </p:pic>
      <p:grpSp>
        <p:nvGrpSpPr>
          <p:cNvPr id="30" name="그룹 29">
            <a:extLst>
              <a:ext uri="{FF2B5EF4-FFF2-40B4-BE49-F238E27FC236}">
                <a16:creationId xmlns="" xmlns:a16="http://schemas.microsoft.com/office/drawing/2014/main" id="{9B67BD2C-209D-4B94-8519-8F148D30C474}"/>
              </a:ext>
            </a:extLst>
          </p:cNvPr>
          <p:cNvGrpSpPr/>
          <p:nvPr/>
        </p:nvGrpSpPr>
        <p:grpSpPr>
          <a:xfrm>
            <a:off x="9928885" y="412114"/>
            <a:ext cx="1774472" cy="1314884"/>
            <a:chOff x="9892146" y="254876"/>
            <a:chExt cx="2022765" cy="1130579"/>
          </a:xfrm>
        </p:grpSpPr>
        <p:sp>
          <p:nvSpPr>
            <p:cNvPr id="31" name="직사각형 30">
              <a:extLst>
                <a:ext uri="{FF2B5EF4-FFF2-40B4-BE49-F238E27FC236}">
                  <a16:creationId xmlns="" xmlns:a16="http://schemas.microsoft.com/office/drawing/2014/main" id="{47A61902-693E-4831-B070-F1B8E7CE0D38}"/>
                </a:ext>
              </a:extLst>
            </p:cNvPr>
            <p:cNvSpPr/>
            <p:nvPr/>
          </p:nvSpPr>
          <p:spPr>
            <a:xfrm>
              <a:off x="9892146" y="254876"/>
              <a:ext cx="2022765" cy="1130579"/>
            </a:xfrm>
            <a:prstGeom prst="rect">
              <a:avLst/>
            </a:prstGeom>
            <a:noFill/>
            <a:ln w="28575">
              <a:solidFill>
                <a:srgbClr val="ABDF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  </a:t>
              </a:r>
              <a:endParaRPr lang="ko-KR" altLang="en-US" dirty="0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="" xmlns:a16="http://schemas.microsoft.com/office/drawing/2014/main" id="{F45B92B3-B23D-449F-B637-DB571CEADFB3}"/>
                </a:ext>
              </a:extLst>
            </p:cNvPr>
            <p:cNvSpPr/>
            <p:nvPr/>
          </p:nvSpPr>
          <p:spPr>
            <a:xfrm>
              <a:off x="9907574" y="277970"/>
              <a:ext cx="1228314" cy="26463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>
                  <a:solidFill>
                    <a:srgbClr val="ABDFE9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[</a:t>
              </a:r>
              <a:r>
                <a:rPr lang="ko-KR" altLang="en-US" sz="1400">
                  <a:solidFill>
                    <a:srgbClr val="ABDFE9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장면</a:t>
              </a:r>
              <a:r>
                <a:rPr lang="en-US" altLang="ko-KR" sz="1400" dirty="0">
                  <a:solidFill>
                    <a:srgbClr val="ABDFE9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2] </a:t>
              </a:r>
              <a:r>
                <a:rPr lang="ko-KR" altLang="en-US" sz="1400" smtClean="0">
                  <a:solidFill>
                    <a:srgbClr val="ABDFE9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발판</a:t>
              </a:r>
              <a:endParaRPr lang="ko-KR" altLang="en-US" sz="1400" dirty="0">
                <a:solidFill>
                  <a:srgbClr val="ABDFE9"/>
                </a:solidFill>
                <a:latin typeface="HG꼬딕씨 99g" panose="02020603020101020101" pitchFamily="18" charset="-127"/>
                <a:ea typeface="HG꼬딕씨 99g" panose="02020603020101020101" pitchFamily="18" charset="-127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8FDE0DFC-5D8E-4030-9330-04C2984A8F95}"/>
              </a:ext>
            </a:extLst>
          </p:cNvPr>
          <p:cNvSpPr txBox="1"/>
          <p:nvPr/>
        </p:nvSpPr>
        <p:spPr>
          <a:xfrm>
            <a:off x="977156" y="921689"/>
            <a:ext cx="42654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dirty="0">
                <a:latin typeface="HG꼬딕씨 99g" panose="02020603020101020101" pitchFamily="18" charset="-127"/>
                <a:ea typeface="HG꼬딕씨 99g" panose="02020603020101020101" pitchFamily="18" charset="-127"/>
              </a:rPr>
              <a:t>발판 리스트 완성하기</a:t>
            </a:r>
          </a:p>
        </p:txBody>
      </p:sp>
    </p:spTree>
    <p:extLst>
      <p:ext uri="{BB962C8B-B14F-4D97-AF65-F5344CB8AC3E}">
        <p14:creationId xmlns:p14="http://schemas.microsoft.com/office/powerpoint/2010/main" val="16708022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36ED91E3-E6DA-4D78-A177-915F18541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따라하기</a:t>
            </a:r>
            <a:endParaRPr lang="ko-KR" altLang="en-US" dirty="0"/>
          </a:p>
        </p:txBody>
      </p:sp>
      <p:pic>
        <p:nvPicPr>
          <p:cNvPr id="29" name="그림 28">
            <a:extLst>
              <a:ext uri="{FF2B5EF4-FFF2-40B4-BE49-F238E27FC236}">
                <a16:creationId xmlns="" xmlns:a16="http://schemas.microsoft.com/office/drawing/2014/main" id="{CBF64ED0-B3D0-4136-A35F-EAA7F83FA4B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1120" y="835528"/>
            <a:ext cx="705960" cy="775562"/>
          </a:xfrm>
          <a:prstGeom prst="rect">
            <a:avLst/>
          </a:prstGeom>
        </p:spPr>
      </p:pic>
      <p:pic>
        <p:nvPicPr>
          <p:cNvPr id="30" name="그림 29" descr="녹색이(가) 표시된 사진&#10;&#10;자동 생성된 설명">
            <a:extLst>
              <a:ext uri="{FF2B5EF4-FFF2-40B4-BE49-F238E27FC236}">
                <a16:creationId xmlns="" xmlns:a16="http://schemas.microsoft.com/office/drawing/2014/main" id="{810E9510-0BAF-4B29-B0C4-26F556881A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213" y="2629047"/>
            <a:ext cx="3810196" cy="1644735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="" xmlns:a16="http://schemas.microsoft.com/office/drawing/2014/main" id="{AA7867E0-84F4-4462-B87B-55E3FE0A69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213" y="4393450"/>
            <a:ext cx="3931078" cy="2060690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="" xmlns:a16="http://schemas.microsoft.com/office/drawing/2014/main" id="{9B67BD2C-209D-4B94-8519-8F148D30C474}"/>
              </a:ext>
            </a:extLst>
          </p:cNvPr>
          <p:cNvGrpSpPr/>
          <p:nvPr/>
        </p:nvGrpSpPr>
        <p:grpSpPr>
          <a:xfrm>
            <a:off x="9916864" y="416262"/>
            <a:ext cx="1774472" cy="1314884"/>
            <a:chOff x="9892146" y="254876"/>
            <a:chExt cx="2022765" cy="1130579"/>
          </a:xfrm>
        </p:grpSpPr>
        <p:sp>
          <p:nvSpPr>
            <p:cNvPr id="22" name="직사각형 21">
              <a:extLst>
                <a:ext uri="{FF2B5EF4-FFF2-40B4-BE49-F238E27FC236}">
                  <a16:creationId xmlns="" xmlns:a16="http://schemas.microsoft.com/office/drawing/2014/main" id="{47A61902-693E-4831-B070-F1B8E7CE0D38}"/>
                </a:ext>
              </a:extLst>
            </p:cNvPr>
            <p:cNvSpPr/>
            <p:nvPr/>
          </p:nvSpPr>
          <p:spPr>
            <a:xfrm>
              <a:off x="9892146" y="254876"/>
              <a:ext cx="2022765" cy="1130579"/>
            </a:xfrm>
            <a:prstGeom prst="rect">
              <a:avLst/>
            </a:prstGeom>
            <a:noFill/>
            <a:ln w="28575">
              <a:solidFill>
                <a:srgbClr val="ABDF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  </a:t>
              </a:r>
              <a:endParaRPr lang="ko-KR" altLang="en-US" dirty="0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="" xmlns:a16="http://schemas.microsoft.com/office/drawing/2014/main" id="{F45B92B3-B23D-449F-B637-DB571CEADFB3}"/>
                </a:ext>
              </a:extLst>
            </p:cNvPr>
            <p:cNvSpPr/>
            <p:nvPr/>
          </p:nvSpPr>
          <p:spPr>
            <a:xfrm>
              <a:off x="9907574" y="277970"/>
              <a:ext cx="1412871" cy="26463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>
                  <a:solidFill>
                    <a:srgbClr val="ABDFE9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[</a:t>
              </a:r>
              <a:r>
                <a:rPr lang="ko-KR" altLang="en-US" sz="1400" smtClean="0">
                  <a:solidFill>
                    <a:srgbClr val="ABDFE9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장면</a:t>
              </a:r>
              <a:r>
                <a:rPr lang="en-US" altLang="ko-KR" sz="1400" dirty="0" smtClean="0">
                  <a:solidFill>
                    <a:srgbClr val="ABDFE9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2] </a:t>
              </a:r>
              <a:r>
                <a:rPr lang="ko-KR" altLang="en-US" sz="1400">
                  <a:solidFill>
                    <a:srgbClr val="ABDFE9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제크미</a:t>
              </a:r>
              <a:endParaRPr lang="ko-KR" altLang="en-US" sz="1400" dirty="0">
                <a:solidFill>
                  <a:srgbClr val="ABDFE9"/>
                </a:solidFill>
                <a:latin typeface="HG꼬딕씨 99g" panose="02020603020101020101" pitchFamily="18" charset="-127"/>
                <a:ea typeface="HG꼬딕씨 99g" panose="02020603020101020101" pitchFamily="18" charset="-127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8FDE0DFC-5D8E-4030-9330-04C2984A8F95}"/>
              </a:ext>
            </a:extLst>
          </p:cNvPr>
          <p:cNvSpPr txBox="1"/>
          <p:nvPr/>
        </p:nvSpPr>
        <p:spPr>
          <a:xfrm>
            <a:off x="977156" y="921689"/>
            <a:ext cx="8304004" cy="841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dirty="0" err="1">
                <a:latin typeface="HG꼬딕씨 99g" panose="02020603020101020101" pitchFamily="18" charset="-127"/>
                <a:ea typeface="HG꼬딕씨 99g" panose="02020603020101020101" pitchFamily="18" charset="-127"/>
              </a:rPr>
              <a:t>제크미</a:t>
            </a:r>
            <a:r>
              <a:rPr lang="ko-KR" altLang="en-US" sz="3600" dirty="0">
                <a:latin typeface="HG꼬딕씨 99g" panose="02020603020101020101" pitchFamily="18" charset="-127"/>
                <a:ea typeface="HG꼬딕씨 99g" panose="02020603020101020101" pitchFamily="18" charset="-127"/>
              </a:rPr>
              <a:t> 이동과 시작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="" xmlns:a16="http://schemas.microsoft.com/office/drawing/2014/main" id="{90130CEE-C853-40CF-A84A-8A8EE9C3806C}"/>
              </a:ext>
            </a:extLst>
          </p:cNvPr>
          <p:cNvSpPr/>
          <p:nvPr/>
        </p:nvSpPr>
        <p:spPr>
          <a:xfrm>
            <a:off x="983159" y="1770715"/>
            <a:ext cx="772650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발판을 잘 완성하였나요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? 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이제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, ‘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제크미’ 오브젝트를 선택합니다</a:t>
            </a:r>
            <a:r>
              <a:rPr lang="en-US" altLang="ko-KR" sz="1400" spc="-50" dirty="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 </a:t>
            </a:r>
            <a:r>
              <a:rPr lang="ko-KR" altLang="en-US" sz="14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오른쪽 </a:t>
            </a:r>
            <a:r>
              <a:rPr lang="ko-KR" altLang="en-US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화살표키를 누르면 </a:t>
            </a:r>
            <a:r>
              <a:rPr lang="ko-KR" altLang="en-US" sz="1400" spc="-50" dirty="0" err="1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제크미가</a:t>
            </a:r>
            <a:r>
              <a:rPr lang="ko-KR" altLang="en-US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 오른쪽으로 한 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칸 </a:t>
            </a:r>
            <a:r>
              <a:rPr lang="ko-KR" altLang="en-US" sz="14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이동하면서 </a:t>
            </a:r>
            <a:r>
              <a:rPr lang="ko-KR" altLang="en-US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게임이 시작되도록 해보겠습니다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 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아래 블록을 잘 따라 </a:t>
            </a:r>
            <a:r>
              <a:rPr lang="ko-KR" altLang="en-US" sz="14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작성한 </a:t>
            </a:r>
            <a:r>
              <a:rPr lang="ko-KR" altLang="en-US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후 실행해보세요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</a:t>
            </a:r>
          </a:p>
        </p:txBody>
      </p:sp>
      <p:sp>
        <p:nvSpPr>
          <p:cNvPr id="20" name="사각형: 둥근 모서리 6">
            <a:extLst>
              <a:ext uri="{FF2B5EF4-FFF2-40B4-BE49-F238E27FC236}">
                <a16:creationId xmlns="" xmlns:a16="http://schemas.microsoft.com/office/drawing/2014/main" id="{94981DFD-4EE8-459C-9D53-A23C210ED130}"/>
              </a:ext>
            </a:extLst>
          </p:cNvPr>
          <p:cNvSpPr/>
          <p:nvPr/>
        </p:nvSpPr>
        <p:spPr>
          <a:xfrm>
            <a:off x="1841165" y="4874268"/>
            <a:ext cx="1488776" cy="261612"/>
          </a:xfrm>
          <a:prstGeom prst="roundRect">
            <a:avLst>
              <a:gd name="adj" fmla="val 20776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사각형: 둥근 모서리 6">
            <a:extLst>
              <a:ext uri="{FF2B5EF4-FFF2-40B4-BE49-F238E27FC236}">
                <a16:creationId xmlns="" xmlns:a16="http://schemas.microsoft.com/office/drawing/2014/main" id="{94981DFD-4EE8-459C-9D53-A23C210ED130}"/>
              </a:ext>
            </a:extLst>
          </p:cNvPr>
          <p:cNvSpPr/>
          <p:nvPr/>
        </p:nvSpPr>
        <p:spPr>
          <a:xfrm>
            <a:off x="1383964" y="5485891"/>
            <a:ext cx="3523315" cy="671961"/>
          </a:xfrm>
          <a:prstGeom prst="roundRect">
            <a:avLst>
              <a:gd name="adj" fmla="val 20776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직선 화살표 연결선 25"/>
          <p:cNvCxnSpPr>
            <a:endCxn id="38" idx="1"/>
          </p:cNvCxnSpPr>
          <p:nvPr/>
        </p:nvCxnSpPr>
        <p:spPr>
          <a:xfrm flipV="1">
            <a:off x="3329941" y="3845825"/>
            <a:ext cx="2514598" cy="1161692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 flipV="1">
            <a:off x="4907279" y="5684520"/>
            <a:ext cx="1874521" cy="137351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="" xmlns:a16="http://schemas.microsoft.com/office/drawing/2014/main" id="{9B73B19C-51DF-4058-9526-EDE7421E618C}"/>
              </a:ext>
            </a:extLst>
          </p:cNvPr>
          <p:cNvSpPr/>
          <p:nvPr/>
        </p:nvSpPr>
        <p:spPr>
          <a:xfrm>
            <a:off x="6781800" y="5005074"/>
            <a:ext cx="3733800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이렇게 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2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번 움직이는 이유는 뭘까요</a:t>
            </a:r>
            <a:r>
              <a:rPr lang="en-US" altLang="ko-KR" sz="1400" spc="-50" dirty="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? </a:t>
            </a:r>
            <a:endParaRPr lang="en-US" altLang="ko-KR" sz="1400" spc="-50" dirty="0">
              <a:latin typeface="HG꼬딕씨_Pro 60g" panose="02020603020101020101" pitchFamily="18" charset="-127"/>
              <a:ea typeface="HG꼬딕씨_Pro 60g" panose="02020603020101020101" pitchFamily="18" charset="-127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y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값을 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5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만큼 위로 가게 했다가 </a:t>
            </a:r>
            <a:r>
              <a:rPr lang="ko-KR" altLang="en-US" sz="14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다시 ‘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-5’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만큼 아래로 가게 해서 </a:t>
            </a:r>
            <a:r>
              <a:rPr lang="ko-KR" altLang="en-US" sz="14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점프하는 효과를 냅니다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="" xmlns:a16="http://schemas.microsoft.com/office/drawing/2014/main" id="{9B73B19C-51DF-4058-9526-EDE7421E618C}"/>
              </a:ext>
            </a:extLst>
          </p:cNvPr>
          <p:cNvSpPr/>
          <p:nvPr/>
        </p:nvSpPr>
        <p:spPr>
          <a:xfrm>
            <a:off x="5844539" y="3314910"/>
            <a:ext cx="3007799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[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홀드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] 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값이 ‘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0’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일 때만 제크미가 </a:t>
            </a:r>
            <a:r>
              <a:rPr lang="ko-KR" altLang="en-US" sz="14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움직이도록 </a:t>
            </a:r>
            <a:r>
              <a:rPr lang="ko-KR" altLang="en-US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합니다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 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움직이지 않도록 </a:t>
            </a:r>
            <a:r>
              <a:rPr lang="ko-KR" altLang="en-US" sz="14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해야 </a:t>
            </a:r>
            <a:r>
              <a:rPr lang="ko-KR" altLang="en-US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할 경우 값을 ‘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1’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로 변경합니다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103568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36ED91E3-E6DA-4D78-A177-915F18541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미션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19214" y="209593"/>
            <a:ext cx="14327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srgbClr val="61CDA4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 Smart </a:t>
            </a:r>
            <a:r>
              <a:rPr lang="en-US" altLang="ko-KR" sz="1600" dirty="0">
                <a:solidFill>
                  <a:srgbClr val="61CDA4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mission</a:t>
            </a:r>
            <a:endParaRPr lang="ko-KR" altLang="en-US" sz="1600" dirty="0">
              <a:solidFill>
                <a:srgbClr val="61CDA4"/>
              </a:solidFill>
              <a:latin typeface="HG꼬딕씨 60g" panose="02020603020101020101" pitchFamily="18" charset="-127"/>
              <a:ea typeface="HG꼬딕씨 60g" panose="02020603020101020101" pitchFamily="18" charset="-127"/>
            </a:endParaRPr>
          </a:p>
        </p:txBody>
      </p:sp>
      <p:sp>
        <p:nvSpPr>
          <p:cNvPr id="21" name="포인트가 5개인 별 20"/>
          <p:cNvSpPr/>
          <p:nvPr/>
        </p:nvSpPr>
        <p:spPr>
          <a:xfrm>
            <a:off x="1646822" y="305858"/>
            <a:ext cx="160421" cy="160421"/>
          </a:xfrm>
          <a:prstGeom prst="star5">
            <a:avLst/>
          </a:prstGeom>
          <a:solidFill>
            <a:srgbClr val="61CD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8" name="그림 27">
            <a:extLst>
              <a:ext uri="{FF2B5EF4-FFF2-40B4-BE49-F238E27FC236}">
                <a16:creationId xmlns="" xmlns:a16="http://schemas.microsoft.com/office/drawing/2014/main" id="{F24D74F1-29E3-4613-A614-3EEE1F654F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9683" y="3976557"/>
            <a:ext cx="2453766" cy="2237534"/>
          </a:xfrm>
          <a:prstGeom prst="rect">
            <a:avLst/>
          </a:prstGeom>
        </p:spPr>
      </p:pic>
      <p:sp>
        <p:nvSpPr>
          <p:cNvPr id="29" name="말풍선: 모서리가 둥근 사각형 28">
            <a:extLst>
              <a:ext uri="{FF2B5EF4-FFF2-40B4-BE49-F238E27FC236}">
                <a16:creationId xmlns="" xmlns:a16="http://schemas.microsoft.com/office/drawing/2014/main" id="{E407A17E-5752-4F9D-A836-20CE45C9A086}"/>
              </a:ext>
            </a:extLst>
          </p:cNvPr>
          <p:cNvSpPr/>
          <p:nvPr/>
        </p:nvSpPr>
        <p:spPr>
          <a:xfrm>
            <a:off x="8418831" y="3314700"/>
            <a:ext cx="2032289" cy="1103817"/>
          </a:xfrm>
          <a:prstGeom prst="wedgeRoundRectCallout">
            <a:avLst>
              <a:gd name="adj1" fmla="val -70845"/>
              <a:gd name="adj2" fmla="val 120383"/>
              <a:gd name="adj3" fmla="val 1666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solidFill>
                  <a:schemeClr val="tx1"/>
                </a:solidFill>
              </a:rPr>
              <a:t>왼쪽</a:t>
            </a:r>
            <a:r>
              <a:rPr lang="en-US" altLang="ko-KR" sz="1050" dirty="0">
                <a:solidFill>
                  <a:schemeClr val="tx1"/>
                </a:solidFill>
              </a:rPr>
              <a:t>, </a:t>
            </a:r>
            <a:r>
              <a:rPr lang="ko-KR" altLang="en-US" sz="1050">
                <a:solidFill>
                  <a:schemeClr val="tx1"/>
                </a:solidFill>
              </a:rPr>
              <a:t>오른쪽은 </a:t>
            </a:r>
            <a:r>
              <a:rPr lang="en-US" altLang="ko-KR" sz="1050" dirty="0">
                <a:solidFill>
                  <a:schemeClr val="tx1"/>
                </a:solidFill>
              </a:rPr>
              <a:t>x</a:t>
            </a:r>
            <a:r>
              <a:rPr lang="ko-KR" altLang="en-US" sz="1050">
                <a:solidFill>
                  <a:schemeClr val="tx1"/>
                </a:solidFill>
              </a:rPr>
              <a:t>좌표</a:t>
            </a:r>
            <a:r>
              <a:rPr lang="en-US" altLang="ko-KR" sz="1050" dirty="0">
                <a:solidFill>
                  <a:schemeClr val="tx1"/>
                </a:solidFill>
              </a:rPr>
              <a:t>,</a:t>
            </a:r>
          </a:p>
          <a:p>
            <a:pPr algn="ctr"/>
            <a:r>
              <a:rPr lang="ko-KR" altLang="en-US" sz="1050" dirty="0">
                <a:solidFill>
                  <a:schemeClr val="tx1"/>
                </a:solidFill>
              </a:rPr>
              <a:t>위</a:t>
            </a:r>
            <a:r>
              <a:rPr lang="en-US" altLang="ko-KR" sz="1050" dirty="0">
                <a:solidFill>
                  <a:schemeClr val="tx1"/>
                </a:solidFill>
              </a:rPr>
              <a:t>, </a:t>
            </a:r>
            <a:r>
              <a:rPr lang="ko-KR" altLang="en-US" sz="1050">
                <a:solidFill>
                  <a:schemeClr val="tx1"/>
                </a:solidFill>
              </a:rPr>
              <a:t>아래는 </a:t>
            </a:r>
            <a:r>
              <a:rPr lang="en-US" altLang="ko-KR" sz="1050" dirty="0">
                <a:solidFill>
                  <a:schemeClr val="tx1"/>
                </a:solidFill>
              </a:rPr>
              <a:t>y</a:t>
            </a:r>
            <a:r>
              <a:rPr lang="ko-KR" altLang="en-US" sz="1050">
                <a:solidFill>
                  <a:schemeClr val="tx1"/>
                </a:solidFill>
              </a:rPr>
              <a:t>좌표를</a:t>
            </a:r>
          </a:p>
          <a:p>
            <a:pPr algn="ctr"/>
            <a:r>
              <a:rPr lang="en-US" altLang="ko-KR" sz="1050" dirty="0">
                <a:solidFill>
                  <a:schemeClr val="tx1"/>
                </a:solidFill>
              </a:rPr>
              <a:t>50</a:t>
            </a:r>
            <a:r>
              <a:rPr lang="ko-KR" altLang="en-US" sz="1050">
                <a:solidFill>
                  <a:schemeClr val="tx1"/>
                </a:solidFill>
              </a:rPr>
              <a:t>씩 변경해야 한다구</a:t>
            </a:r>
          </a:p>
          <a:p>
            <a:pPr algn="ctr"/>
            <a:r>
              <a:rPr lang="ko-KR" altLang="en-US" sz="1050" dirty="0">
                <a:solidFill>
                  <a:schemeClr val="tx1"/>
                </a:solidFill>
              </a:rPr>
              <a:t>위는 </a:t>
            </a:r>
            <a:r>
              <a:rPr lang="en-US" altLang="ko-KR" sz="1050" dirty="0">
                <a:solidFill>
                  <a:schemeClr val="tx1"/>
                </a:solidFill>
              </a:rPr>
              <a:t>y</a:t>
            </a:r>
            <a:r>
              <a:rPr lang="ko-KR" altLang="en-US" sz="1050">
                <a:solidFill>
                  <a:schemeClr val="tx1"/>
                </a:solidFill>
              </a:rPr>
              <a:t>를 </a:t>
            </a:r>
            <a:r>
              <a:rPr lang="en-US" altLang="ko-KR" sz="1050" dirty="0">
                <a:solidFill>
                  <a:schemeClr val="tx1"/>
                </a:solidFill>
              </a:rPr>
              <a:t>50,</a:t>
            </a:r>
          </a:p>
          <a:p>
            <a:pPr algn="ctr"/>
            <a:r>
              <a:rPr lang="ko-KR" altLang="en-US" sz="1050" dirty="0">
                <a:solidFill>
                  <a:schemeClr val="tx1"/>
                </a:solidFill>
              </a:rPr>
              <a:t>아래는 </a:t>
            </a:r>
            <a:r>
              <a:rPr lang="en-US" altLang="ko-KR" sz="1050" dirty="0">
                <a:solidFill>
                  <a:schemeClr val="tx1"/>
                </a:solidFill>
              </a:rPr>
              <a:t>y</a:t>
            </a:r>
            <a:r>
              <a:rPr lang="ko-KR" altLang="en-US" sz="1050">
                <a:solidFill>
                  <a:schemeClr val="tx1"/>
                </a:solidFill>
              </a:rPr>
              <a:t>를 </a:t>
            </a:r>
            <a:r>
              <a:rPr lang="en-US" altLang="ko-KR" sz="1050" dirty="0">
                <a:solidFill>
                  <a:schemeClr val="tx1"/>
                </a:solidFill>
              </a:rPr>
              <a:t>-50</a:t>
            </a:r>
            <a:endParaRPr lang="ko-KR" altLang="en-US" sz="1050">
              <a:solidFill>
                <a:schemeClr val="tx1"/>
              </a:solidFill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="" xmlns:a16="http://schemas.microsoft.com/office/drawing/2014/main" id="{CBF64ED0-B3D0-4136-A35F-EAA7F83FA4B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1120" y="835528"/>
            <a:ext cx="705960" cy="775562"/>
          </a:xfrm>
          <a:prstGeom prst="rect">
            <a:avLst/>
          </a:prstGeom>
        </p:spPr>
      </p:pic>
      <p:grpSp>
        <p:nvGrpSpPr>
          <p:cNvPr id="30" name="그룹 29">
            <a:extLst>
              <a:ext uri="{FF2B5EF4-FFF2-40B4-BE49-F238E27FC236}">
                <a16:creationId xmlns="" xmlns:a16="http://schemas.microsoft.com/office/drawing/2014/main" id="{9B67BD2C-209D-4B94-8519-8F148D30C474}"/>
              </a:ext>
            </a:extLst>
          </p:cNvPr>
          <p:cNvGrpSpPr/>
          <p:nvPr/>
        </p:nvGrpSpPr>
        <p:grpSpPr>
          <a:xfrm>
            <a:off x="9916864" y="416262"/>
            <a:ext cx="1774472" cy="1314884"/>
            <a:chOff x="9892146" y="254876"/>
            <a:chExt cx="2022765" cy="1130579"/>
          </a:xfrm>
        </p:grpSpPr>
        <p:sp>
          <p:nvSpPr>
            <p:cNvPr id="31" name="직사각형 30">
              <a:extLst>
                <a:ext uri="{FF2B5EF4-FFF2-40B4-BE49-F238E27FC236}">
                  <a16:creationId xmlns="" xmlns:a16="http://schemas.microsoft.com/office/drawing/2014/main" id="{47A61902-693E-4831-B070-F1B8E7CE0D38}"/>
                </a:ext>
              </a:extLst>
            </p:cNvPr>
            <p:cNvSpPr/>
            <p:nvPr/>
          </p:nvSpPr>
          <p:spPr>
            <a:xfrm>
              <a:off x="9892146" y="254876"/>
              <a:ext cx="2022765" cy="1130579"/>
            </a:xfrm>
            <a:prstGeom prst="rect">
              <a:avLst/>
            </a:prstGeom>
            <a:noFill/>
            <a:ln w="28575">
              <a:solidFill>
                <a:srgbClr val="ABDF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  </a:t>
              </a:r>
              <a:endParaRPr lang="ko-KR" altLang="en-US" dirty="0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="" xmlns:a16="http://schemas.microsoft.com/office/drawing/2014/main" id="{F45B92B3-B23D-449F-B637-DB571CEADFB3}"/>
                </a:ext>
              </a:extLst>
            </p:cNvPr>
            <p:cNvSpPr/>
            <p:nvPr/>
          </p:nvSpPr>
          <p:spPr>
            <a:xfrm>
              <a:off x="9907574" y="277970"/>
              <a:ext cx="1412871" cy="26463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>
                  <a:solidFill>
                    <a:srgbClr val="ABDFE9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[</a:t>
              </a:r>
              <a:r>
                <a:rPr lang="ko-KR" altLang="en-US" sz="1400" smtClean="0">
                  <a:solidFill>
                    <a:srgbClr val="ABDFE9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장면</a:t>
              </a:r>
              <a:r>
                <a:rPr lang="en-US" altLang="ko-KR" sz="1400" dirty="0" smtClean="0">
                  <a:solidFill>
                    <a:srgbClr val="ABDFE9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2] </a:t>
              </a:r>
              <a:r>
                <a:rPr lang="ko-KR" altLang="en-US" sz="1400">
                  <a:solidFill>
                    <a:srgbClr val="ABDFE9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제크미</a:t>
              </a:r>
              <a:endParaRPr lang="ko-KR" altLang="en-US" sz="1400" dirty="0">
                <a:solidFill>
                  <a:srgbClr val="ABDFE9"/>
                </a:solidFill>
                <a:latin typeface="HG꼬딕씨 99g" panose="02020603020101020101" pitchFamily="18" charset="-127"/>
                <a:ea typeface="HG꼬딕씨 99g" panose="02020603020101020101" pitchFamily="18" charset="-127"/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3356" y="2662971"/>
            <a:ext cx="4958206" cy="291866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8FDE0DFC-5D8E-4030-9330-04C2984A8F95}"/>
              </a:ext>
            </a:extLst>
          </p:cNvPr>
          <p:cNvSpPr txBox="1"/>
          <p:nvPr/>
        </p:nvSpPr>
        <p:spPr>
          <a:xfrm>
            <a:off x="977156" y="921689"/>
            <a:ext cx="8304004" cy="841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dirty="0" err="1">
                <a:latin typeface="HG꼬딕씨 99g" panose="02020603020101020101" pitchFamily="18" charset="-127"/>
                <a:ea typeface="HG꼬딕씨 99g" panose="02020603020101020101" pitchFamily="18" charset="-127"/>
              </a:rPr>
              <a:t>제크미</a:t>
            </a:r>
            <a:r>
              <a:rPr lang="ko-KR" altLang="en-US" sz="3600" dirty="0">
                <a:latin typeface="HG꼬딕씨 99g" panose="02020603020101020101" pitchFamily="18" charset="-127"/>
                <a:ea typeface="HG꼬딕씨 99g" panose="02020603020101020101" pitchFamily="18" charset="-127"/>
              </a:rPr>
              <a:t> 상하좌우 이동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="" xmlns:a16="http://schemas.microsoft.com/office/drawing/2014/main" id="{90130CEE-C853-40CF-A84A-8A8EE9C3806C}"/>
              </a:ext>
            </a:extLst>
          </p:cNvPr>
          <p:cNvSpPr/>
          <p:nvPr/>
        </p:nvSpPr>
        <p:spPr>
          <a:xfrm>
            <a:off x="983159" y="1770715"/>
            <a:ext cx="784842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게임이 시작되면서 </a:t>
            </a:r>
            <a:r>
              <a:rPr lang="ko-KR" altLang="en-US" sz="1400" spc="-50" dirty="0" err="1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제크미가</a:t>
            </a:r>
            <a:r>
              <a:rPr lang="ko-KR" altLang="en-US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 오른쪽으로 움직일 수 있게 </a:t>
            </a:r>
            <a:r>
              <a:rPr lang="ko-KR" altLang="en-US" sz="1400" spc="-50" dirty="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되었습니다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 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이제 같은 방법으로 왼쪽 그리고 위아래로 움직이도록 </a:t>
            </a:r>
            <a:r>
              <a:rPr lang="ko-KR" altLang="en-US" sz="14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해보세요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 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실행해서 상하좌우 화살표 키를 눌러 제크미가 각 </a:t>
            </a:r>
            <a:r>
              <a:rPr lang="ko-KR" altLang="en-US" sz="14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방향으로 </a:t>
            </a:r>
            <a:r>
              <a:rPr lang="ko-KR" altLang="en-US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한 칸씩 이동하는 지 확인하세요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028929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36ED91E3-E6DA-4D78-A177-915F18541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미션확인</a:t>
            </a:r>
            <a:endParaRPr lang="ko-KR" altLang="en-US" dirty="0"/>
          </a:p>
        </p:txBody>
      </p:sp>
      <p:pic>
        <p:nvPicPr>
          <p:cNvPr id="19" name="그림 18">
            <a:extLst>
              <a:ext uri="{FF2B5EF4-FFF2-40B4-BE49-F238E27FC236}">
                <a16:creationId xmlns="" xmlns:a16="http://schemas.microsoft.com/office/drawing/2014/main" id="{639D32BA-1DC3-4A2D-8BD7-DCA09FB9B6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156" y="1962539"/>
            <a:ext cx="4327636" cy="2270820"/>
          </a:xfrm>
          <a:prstGeom prst="rect">
            <a:avLst/>
          </a:prstGeom>
        </p:spPr>
      </p:pic>
      <p:pic>
        <p:nvPicPr>
          <p:cNvPr id="23" name="그림 22" descr="스크린샷이(가) 표시된 사진&#10;&#10;자동 생성된 설명">
            <a:extLst>
              <a:ext uri="{FF2B5EF4-FFF2-40B4-BE49-F238E27FC236}">
                <a16:creationId xmlns="" xmlns:a16="http://schemas.microsoft.com/office/drawing/2014/main" id="{444E4C0F-D248-40F2-837D-3E0AD6E585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156" y="4426715"/>
            <a:ext cx="5958779" cy="2073808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="" xmlns:a16="http://schemas.microsoft.com/office/drawing/2014/main" id="{8DAEBCD6-19FA-4D59-ADB7-720D57419F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3838" y="1966831"/>
            <a:ext cx="3983462" cy="2073808"/>
          </a:xfrm>
          <a:prstGeom prst="rect">
            <a:avLst/>
          </a:prstGeom>
        </p:spPr>
      </p:pic>
      <p:sp>
        <p:nvSpPr>
          <p:cNvPr id="31" name="직사각형 30">
            <a:extLst>
              <a:ext uri="{FF2B5EF4-FFF2-40B4-BE49-F238E27FC236}">
                <a16:creationId xmlns="" xmlns:a16="http://schemas.microsoft.com/office/drawing/2014/main" id="{1B134CBF-B8C2-4496-B91D-41FE3ADA7D89}"/>
              </a:ext>
            </a:extLst>
          </p:cNvPr>
          <p:cNvSpPr/>
          <p:nvPr/>
        </p:nvSpPr>
        <p:spPr>
          <a:xfrm>
            <a:off x="7231380" y="5152122"/>
            <a:ext cx="4459956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위쪽만 이 조건을 추가하는 </a:t>
            </a:r>
            <a:r>
              <a:rPr lang="ko-KR" altLang="en-US" sz="1400" spc="-50" dirty="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이유는 뭘까요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? 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오른쪽 </a:t>
            </a:r>
            <a:r>
              <a:rPr lang="ko-KR" altLang="en-US" sz="14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화살표 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키를 </a:t>
            </a:r>
            <a:r>
              <a:rPr lang="ko-KR" altLang="en-US" sz="14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눌러야 시작되기 </a:t>
            </a:r>
            <a:r>
              <a:rPr lang="ko-KR" altLang="en-US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때문에 먼저 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위로 </a:t>
            </a:r>
            <a:r>
              <a:rPr lang="ko-KR" altLang="en-US" sz="14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올라가서 오른쪽 </a:t>
            </a:r>
            <a:r>
              <a:rPr lang="ko-KR" altLang="en-US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화살표 키를 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눌러 </a:t>
            </a:r>
            <a:r>
              <a:rPr lang="ko-KR" altLang="en-US" sz="14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시작하는 반칙을 </a:t>
            </a:r>
            <a:r>
              <a:rPr lang="ko-KR" altLang="en-US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막기 위해서입니다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="" xmlns:a16="http://schemas.microsoft.com/office/drawing/2014/main" id="{CBF64ED0-B3D0-4136-A35F-EAA7F83FA4B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1120" y="835528"/>
            <a:ext cx="705960" cy="775562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="" xmlns:a16="http://schemas.microsoft.com/office/drawing/2014/main" id="{9B67BD2C-209D-4B94-8519-8F148D30C474}"/>
              </a:ext>
            </a:extLst>
          </p:cNvPr>
          <p:cNvGrpSpPr/>
          <p:nvPr/>
        </p:nvGrpSpPr>
        <p:grpSpPr>
          <a:xfrm>
            <a:off x="9916864" y="416262"/>
            <a:ext cx="1774472" cy="1314884"/>
            <a:chOff x="9892146" y="254876"/>
            <a:chExt cx="2022765" cy="1130579"/>
          </a:xfrm>
        </p:grpSpPr>
        <p:sp>
          <p:nvSpPr>
            <p:cNvPr id="13" name="직사각형 12">
              <a:extLst>
                <a:ext uri="{FF2B5EF4-FFF2-40B4-BE49-F238E27FC236}">
                  <a16:creationId xmlns="" xmlns:a16="http://schemas.microsoft.com/office/drawing/2014/main" id="{47A61902-693E-4831-B070-F1B8E7CE0D38}"/>
                </a:ext>
              </a:extLst>
            </p:cNvPr>
            <p:cNvSpPr/>
            <p:nvPr/>
          </p:nvSpPr>
          <p:spPr>
            <a:xfrm>
              <a:off x="9892146" y="254876"/>
              <a:ext cx="2022765" cy="1130579"/>
            </a:xfrm>
            <a:prstGeom prst="rect">
              <a:avLst/>
            </a:prstGeom>
            <a:noFill/>
            <a:ln w="28575">
              <a:solidFill>
                <a:srgbClr val="ABDF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  </a:t>
              </a:r>
              <a:endParaRPr lang="ko-KR" altLang="en-US" dirty="0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="" xmlns:a16="http://schemas.microsoft.com/office/drawing/2014/main" id="{F45B92B3-B23D-449F-B637-DB571CEADFB3}"/>
                </a:ext>
              </a:extLst>
            </p:cNvPr>
            <p:cNvSpPr/>
            <p:nvPr/>
          </p:nvSpPr>
          <p:spPr>
            <a:xfrm>
              <a:off x="9907574" y="277970"/>
              <a:ext cx="1412871" cy="26463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>
                  <a:solidFill>
                    <a:srgbClr val="ABDFE9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[</a:t>
              </a:r>
              <a:r>
                <a:rPr lang="ko-KR" altLang="en-US" sz="1400" smtClean="0">
                  <a:solidFill>
                    <a:srgbClr val="ABDFE9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장면</a:t>
              </a:r>
              <a:r>
                <a:rPr lang="en-US" altLang="ko-KR" sz="1400" dirty="0" smtClean="0">
                  <a:solidFill>
                    <a:srgbClr val="ABDFE9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2] </a:t>
              </a:r>
              <a:r>
                <a:rPr lang="ko-KR" altLang="en-US" sz="1400">
                  <a:solidFill>
                    <a:srgbClr val="ABDFE9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제크미</a:t>
              </a:r>
              <a:endParaRPr lang="ko-KR" altLang="en-US" sz="1400" dirty="0">
                <a:solidFill>
                  <a:srgbClr val="ABDFE9"/>
                </a:solidFill>
                <a:latin typeface="HG꼬딕씨 99g" panose="02020603020101020101" pitchFamily="18" charset="-127"/>
                <a:ea typeface="HG꼬딕씨 99g" panose="02020603020101020101" pitchFamily="18" charset="-127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8FDE0DFC-5D8E-4030-9330-04C2984A8F95}"/>
              </a:ext>
            </a:extLst>
          </p:cNvPr>
          <p:cNvSpPr txBox="1"/>
          <p:nvPr/>
        </p:nvSpPr>
        <p:spPr>
          <a:xfrm>
            <a:off x="977156" y="921689"/>
            <a:ext cx="8304004" cy="841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dirty="0" err="1">
                <a:latin typeface="HG꼬딕씨 99g" panose="02020603020101020101" pitchFamily="18" charset="-127"/>
                <a:ea typeface="HG꼬딕씨 99g" panose="02020603020101020101" pitchFamily="18" charset="-127"/>
              </a:rPr>
              <a:t>제크미</a:t>
            </a:r>
            <a:r>
              <a:rPr lang="ko-KR" altLang="en-US" sz="3600" dirty="0">
                <a:latin typeface="HG꼬딕씨 99g" panose="02020603020101020101" pitchFamily="18" charset="-127"/>
                <a:ea typeface="HG꼬딕씨 99g" panose="02020603020101020101" pitchFamily="18" charset="-127"/>
              </a:rPr>
              <a:t> 상하좌우 이동</a:t>
            </a:r>
          </a:p>
        </p:txBody>
      </p:sp>
      <p:sp>
        <p:nvSpPr>
          <p:cNvPr id="16" name="사각형: 둥근 모서리 6">
            <a:extLst>
              <a:ext uri="{FF2B5EF4-FFF2-40B4-BE49-F238E27FC236}">
                <a16:creationId xmlns="" xmlns:a16="http://schemas.microsoft.com/office/drawing/2014/main" id="{94981DFD-4EE8-459C-9D53-A23C210ED130}"/>
              </a:ext>
            </a:extLst>
          </p:cNvPr>
          <p:cNvSpPr/>
          <p:nvPr/>
        </p:nvSpPr>
        <p:spPr>
          <a:xfrm>
            <a:off x="4325285" y="4890510"/>
            <a:ext cx="825835" cy="261612"/>
          </a:xfrm>
          <a:prstGeom prst="roundRect">
            <a:avLst>
              <a:gd name="adj" fmla="val 20776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화살표 연결선 16"/>
          <p:cNvCxnSpPr>
            <a:stCxn id="16" idx="2"/>
          </p:cNvCxnSpPr>
          <p:nvPr/>
        </p:nvCxnSpPr>
        <p:spPr>
          <a:xfrm>
            <a:off x="4738203" y="5152122"/>
            <a:ext cx="2493177" cy="540954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47307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766618" y="2708726"/>
            <a:ext cx="3187099" cy="283556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4462722" y="2708726"/>
            <a:ext cx="3187099" cy="283556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8094171" y="2708726"/>
            <a:ext cx="3429614" cy="283556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="" xmlns:a16="http://schemas.microsoft.com/office/drawing/2014/main" id="{05735FE8-5522-4B96-BFE6-6077D6893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학 습 목 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CEFC71E5-5275-4C59-8E56-38BA83861D42}"/>
              </a:ext>
            </a:extLst>
          </p:cNvPr>
          <p:cNvSpPr txBox="1"/>
          <p:nvPr/>
        </p:nvSpPr>
        <p:spPr>
          <a:xfrm>
            <a:off x="1039641" y="3387844"/>
            <a:ext cx="264105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spc="-150" dirty="0">
                <a:latin typeface="HG꼬딕씨 80g" panose="02020603020101020101" pitchFamily="18" charset="-127"/>
                <a:ea typeface="HG꼬딕씨 80g" panose="02020603020101020101" pitchFamily="18" charset="-127"/>
              </a:rPr>
              <a:t>여러 값을 저장하는 리스트를 이해하고 사용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CEFC71E5-5275-4C59-8E56-38BA83861D42}"/>
              </a:ext>
            </a:extLst>
          </p:cNvPr>
          <p:cNvSpPr txBox="1"/>
          <p:nvPr/>
        </p:nvSpPr>
        <p:spPr>
          <a:xfrm>
            <a:off x="824575" y="1915986"/>
            <a:ext cx="844041" cy="109119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800" spc="300" dirty="0">
                <a:latin typeface="HG꼬딕씨 99g" panose="02020603020101020101" pitchFamily="18" charset="-127"/>
                <a:ea typeface="HG꼬딕씨 99g" panose="02020603020101020101" pitchFamily="18" charset="-127"/>
              </a:rPr>
              <a:t>01</a:t>
            </a:r>
            <a:endParaRPr lang="ko-KR" altLang="en-US" sz="4400" spc="-150" dirty="0">
              <a:latin typeface="HG꼬딕씨 20g" panose="02020603020101020101" pitchFamily="18" charset="-127"/>
              <a:ea typeface="HG꼬딕씨 20g" panose="0202060302010102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CEFC71E5-5275-4C59-8E56-38BA83861D42}"/>
              </a:ext>
            </a:extLst>
          </p:cNvPr>
          <p:cNvSpPr txBox="1"/>
          <p:nvPr/>
        </p:nvSpPr>
        <p:spPr>
          <a:xfrm>
            <a:off x="4746696" y="3387844"/>
            <a:ext cx="261915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spc="-150" dirty="0">
                <a:latin typeface="HG꼬딕씨 80g" panose="02020603020101020101" pitchFamily="18" charset="-127"/>
                <a:ea typeface="HG꼬딕씨 80g" panose="02020603020101020101" pitchFamily="18" charset="-127"/>
              </a:rPr>
              <a:t>여러 블록들을 하나의 블록으로 만드는 함수를 사용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CEFC71E5-5275-4C59-8E56-38BA83861D42}"/>
              </a:ext>
            </a:extLst>
          </p:cNvPr>
          <p:cNvSpPr txBox="1"/>
          <p:nvPr/>
        </p:nvSpPr>
        <p:spPr>
          <a:xfrm>
            <a:off x="8347676" y="3387844"/>
            <a:ext cx="292260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spc="-150" dirty="0">
                <a:latin typeface="HG꼬딕씨 80g" panose="02020603020101020101" pitchFamily="18" charset="-127"/>
                <a:ea typeface="HG꼬딕씨 80g" panose="02020603020101020101" pitchFamily="18" charset="-127"/>
              </a:rPr>
              <a:t>오브젝트를 여러 개 복사하여 사용하고 키보드로 조종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CEFC71E5-5275-4C59-8E56-38BA83861D42}"/>
              </a:ext>
            </a:extLst>
          </p:cNvPr>
          <p:cNvSpPr txBox="1"/>
          <p:nvPr/>
        </p:nvSpPr>
        <p:spPr>
          <a:xfrm>
            <a:off x="4532270" y="1915986"/>
            <a:ext cx="963868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800" spc="300" dirty="0">
                <a:latin typeface="HG꼬딕씨 99g" panose="02020603020101020101" pitchFamily="18" charset="-127"/>
                <a:ea typeface="HG꼬딕씨 99g" panose="02020603020101020101" pitchFamily="18" charset="-127"/>
              </a:rPr>
              <a:t>02</a:t>
            </a:r>
            <a:endParaRPr lang="ko-KR" altLang="en-US" sz="4400" spc="-150" dirty="0">
              <a:latin typeface="HG꼬딕씨 20g" panose="02020603020101020101" pitchFamily="18" charset="-127"/>
              <a:ea typeface="HG꼬딕씨 20g" panose="0202060302010102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CEFC71E5-5275-4C59-8E56-38BA83861D42}"/>
              </a:ext>
            </a:extLst>
          </p:cNvPr>
          <p:cNvSpPr txBox="1"/>
          <p:nvPr/>
        </p:nvSpPr>
        <p:spPr>
          <a:xfrm>
            <a:off x="8218344" y="1915985"/>
            <a:ext cx="963868" cy="109119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800" spc="300" dirty="0">
                <a:latin typeface="HG꼬딕씨 99g" panose="02020603020101020101" pitchFamily="18" charset="-127"/>
                <a:ea typeface="HG꼬딕씨 99g" panose="02020603020101020101" pitchFamily="18" charset="-127"/>
              </a:rPr>
              <a:t>03</a:t>
            </a:r>
            <a:endParaRPr lang="ko-KR" altLang="en-US" sz="4400" spc="-150" dirty="0">
              <a:latin typeface="HG꼬딕씨 20g" panose="02020603020101020101" pitchFamily="18" charset="-127"/>
              <a:ea typeface="HG꼬딕씨 20g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033083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36ED91E3-E6DA-4D78-A177-915F18541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미션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19214" y="209593"/>
            <a:ext cx="12168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srgbClr val="61CDA4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Text mission</a:t>
            </a:r>
            <a:endParaRPr lang="ko-KR" altLang="en-US" sz="1600" dirty="0">
              <a:solidFill>
                <a:srgbClr val="61CDA4"/>
              </a:solidFill>
              <a:latin typeface="HG꼬딕씨 60g" panose="02020603020101020101" pitchFamily="18" charset="-127"/>
              <a:ea typeface="HG꼬딕씨 60g" panose="02020603020101020101" pitchFamily="18" charset="-127"/>
            </a:endParaRPr>
          </a:p>
        </p:txBody>
      </p:sp>
      <p:sp>
        <p:nvSpPr>
          <p:cNvPr id="21" name="포인트가 5개인 별 20"/>
          <p:cNvSpPr/>
          <p:nvPr/>
        </p:nvSpPr>
        <p:spPr>
          <a:xfrm>
            <a:off x="1529592" y="305858"/>
            <a:ext cx="160421" cy="160421"/>
          </a:xfrm>
          <a:prstGeom prst="star5">
            <a:avLst/>
          </a:prstGeom>
          <a:solidFill>
            <a:srgbClr val="61CD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포인트가 5개인 별 20">
            <a:extLst>
              <a:ext uri="{FF2B5EF4-FFF2-40B4-BE49-F238E27FC236}">
                <a16:creationId xmlns="" xmlns:a16="http://schemas.microsoft.com/office/drawing/2014/main" id="{2582E9F1-682A-43BB-AB4B-8BE50D61C8C4}"/>
              </a:ext>
            </a:extLst>
          </p:cNvPr>
          <p:cNvSpPr/>
          <p:nvPr/>
        </p:nvSpPr>
        <p:spPr>
          <a:xfrm>
            <a:off x="1683884" y="305858"/>
            <a:ext cx="160421" cy="160421"/>
          </a:xfrm>
          <a:prstGeom prst="star5">
            <a:avLst/>
          </a:prstGeom>
          <a:solidFill>
            <a:srgbClr val="61CD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1" name="그룹 30">
            <a:extLst>
              <a:ext uri="{FF2B5EF4-FFF2-40B4-BE49-F238E27FC236}">
                <a16:creationId xmlns="" xmlns:a16="http://schemas.microsoft.com/office/drawing/2014/main" id="{C644A76F-479E-4E15-BE53-8060AC56D4AE}"/>
              </a:ext>
            </a:extLst>
          </p:cNvPr>
          <p:cNvGrpSpPr/>
          <p:nvPr/>
        </p:nvGrpSpPr>
        <p:grpSpPr>
          <a:xfrm>
            <a:off x="5685418" y="2609520"/>
            <a:ext cx="4231446" cy="3817755"/>
            <a:chOff x="3955881" y="4627001"/>
            <a:chExt cx="11891594" cy="1818817"/>
          </a:xfrm>
        </p:grpSpPr>
        <p:sp>
          <p:nvSpPr>
            <p:cNvPr id="32" name="모서리가 둥근 직사각형 17">
              <a:extLst>
                <a:ext uri="{FF2B5EF4-FFF2-40B4-BE49-F238E27FC236}">
                  <a16:creationId xmlns="" xmlns:a16="http://schemas.microsoft.com/office/drawing/2014/main" id="{534693C9-C292-4A35-88CC-3F57C44493E2}"/>
                </a:ext>
              </a:extLst>
            </p:cNvPr>
            <p:cNvSpPr/>
            <p:nvPr/>
          </p:nvSpPr>
          <p:spPr>
            <a:xfrm>
              <a:off x="3955881" y="4627001"/>
              <a:ext cx="1946188" cy="352828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모서리가 둥근 직사각형 18">
              <a:extLst>
                <a:ext uri="{FF2B5EF4-FFF2-40B4-BE49-F238E27FC236}">
                  <a16:creationId xmlns="" xmlns:a16="http://schemas.microsoft.com/office/drawing/2014/main" id="{F0551640-1EE6-45E4-A8C0-AB00C8055120}"/>
                </a:ext>
              </a:extLst>
            </p:cNvPr>
            <p:cNvSpPr/>
            <p:nvPr/>
          </p:nvSpPr>
          <p:spPr>
            <a:xfrm>
              <a:off x="3965116" y="4770336"/>
              <a:ext cx="11882359" cy="1675482"/>
            </a:xfrm>
            <a:prstGeom prst="roundRect">
              <a:avLst>
                <a:gd name="adj" fmla="val 3667"/>
              </a:avLst>
            </a:prstGeom>
            <a:solidFill>
              <a:srgbClr val="FFFFFF"/>
            </a:solidFill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="" xmlns:a16="http://schemas.microsoft.com/office/drawing/2014/main" id="{AB0049E1-37D4-4217-BF90-9E986956657D}"/>
                </a:ext>
              </a:extLst>
            </p:cNvPr>
            <p:cNvSpPr/>
            <p:nvPr/>
          </p:nvSpPr>
          <p:spPr>
            <a:xfrm>
              <a:off x="4050138" y="4630100"/>
              <a:ext cx="2235558" cy="23061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500" dirty="0">
                  <a:solidFill>
                    <a:schemeClr val="bg1"/>
                  </a:solidFill>
                  <a:latin typeface="HG꼬딕씨 80g" panose="02020603020101020101" pitchFamily="18" charset="-127"/>
                  <a:ea typeface="HG꼬딕씨 80g" panose="02020603020101020101" pitchFamily="18" charset="-127"/>
                </a:rPr>
                <a:t>힌트 </a:t>
              </a:r>
              <a:r>
                <a:rPr lang="en-US" altLang="ko-KR" sz="1500" dirty="0">
                  <a:solidFill>
                    <a:schemeClr val="bg1"/>
                  </a:solidFill>
                  <a:latin typeface="HG꼬딕씨 80g" panose="02020603020101020101" pitchFamily="18" charset="-127"/>
                  <a:ea typeface="HG꼬딕씨 80g" panose="02020603020101020101" pitchFamily="18" charset="-127"/>
                </a:rPr>
                <a:t>!</a:t>
              </a:r>
              <a:endParaRPr lang="ko-KR" altLang="en-US" sz="1500" dirty="0">
                <a:solidFill>
                  <a:schemeClr val="bg1"/>
                </a:solidFill>
                <a:latin typeface="HG꼬딕씨 80g" panose="02020603020101020101" pitchFamily="18" charset="-127"/>
                <a:ea typeface="HG꼬딕씨 80g" panose="02020603020101020101" pitchFamily="18" charset="-127"/>
              </a:endParaRPr>
            </a:p>
          </p:txBody>
        </p:sp>
      </p:grpSp>
      <p:pic>
        <p:nvPicPr>
          <p:cNvPr id="40" name="그림 39" descr="녹색, 실외이(가) 표시된 사진&#10;&#10;자동 생성된 설명">
            <a:extLst>
              <a:ext uri="{FF2B5EF4-FFF2-40B4-BE49-F238E27FC236}">
                <a16:creationId xmlns="" xmlns:a16="http://schemas.microsoft.com/office/drawing/2014/main" id="{51D44B5C-BA8D-4935-8D18-CBAC414FC6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1980" y="3073165"/>
            <a:ext cx="1801110" cy="1782217"/>
          </a:xfrm>
          <a:prstGeom prst="rect">
            <a:avLst/>
          </a:prstGeom>
        </p:spPr>
      </p:pic>
      <p:sp>
        <p:nvSpPr>
          <p:cNvPr id="41" name="직사각형 40">
            <a:extLst>
              <a:ext uri="{FF2B5EF4-FFF2-40B4-BE49-F238E27FC236}">
                <a16:creationId xmlns="" xmlns:a16="http://schemas.microsoft.com/office/drawing/2014/main" id="{E9997BB2-3324-4E14-A49D-BFB0A54B77A1}"/>
              </a:ext>
            </a:extLst>
          </p:cNvPr>
          <p:cNvSpPr/>
          <p:nvPr/>
        </p:nvSpPr>
        <p:spPr>
          <a:xfrm>
            <a:off x="5956050" y="4846187"/>
            <a:ext cx="382803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spc="-50" dirty="0">
                <a:latin typeface="HG꼬딕씨 40g" panose="02020603020101020101" pitchFamily="18" charset="-127"/>
                <a:ea typeface="HG꼬딕씨 40g" panose="02020603020101020101" pitchFamily="18" charset="-127"/>
              </a:rPr>
              <a:t>이런 블록 구조로 조립합니다</a:t>
            </a:r>
            <a:r>
              <a:rPr lang="en-US" altLang="ko-KR" sz="1400" spc="-50" dirty="0">
                <a:latin typeface="HG꼬딕씨 40g" panose="02020603020101020101" pitchFamily="18" charset="-127"/>
                <a:ea typeface="HG꼬딕씨 40g" panose="0202060302010102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400" spc="-50" dirty="0" smtClean="0">
              <a:latin typeface="HG꼬딕씨 40g" panose="02020603020101020101" pitchFamily="18" charset="-127"/>
              <a:ea typeface="HG꼬딕씨 40g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spc="-50" dirty="0" smtClean="0">
                <a:latin typeface="HG꼬딕씨 40g" panose="02020603020101020101" pitchFamily="18" charset="-127"/>
                <a:ea typeface="HG꼬딕씨 40g" panose="02020603020101020101" pitchFamily="18" charset="-127"/>
              </a:rPr>
              <a:t>닿지 </a:t>
            </a:r>
            <a:r>
              <a:rPr lang="ko-KR" altLang="en-US" sz="1400" spc="-50" dirty="0">
                <a:latin typeface="HG꼬딕씨 40g" panose="02020603020101020101" pitchFamily="18" charset="-127"/>
                <a:ea typeface="HG꼬딕씨 40g" panose="02020603020101020101" pitchFamily="18" charset="-127"/>
              </a:rPr>
              <a:t>않았을 때의 </a:t>
            </a:r>
            <a:r>
              <a:rPr lang="ko-KR" altLang="en-US" sz="1400" spc="-50" dirty="0" smtClean="0">
                <a:latin typeface="HG꼬딕씨 40g" panose="02020603020101020101" pitchFamily="18" charset="-127"/>
                <a:ea typeface="HG꼬딕씨 40g" panose="02020603020101020101" pitchFamily="18" charset="-127"/>
              </a:rPr>
              <a:t>조건은 ‘</a:t>
            </a:r>
            <a:r>
              <a:rPr lang="ko-KR" altLang="en-US" sz="1400" spc="-50" dirty="0">
                <a:latin typeface="HG꼬딕씨 40g" panose="02020603020101020101" pitchFamily="18" charset="-127"/>
                <a:ea typeface="HG꼬딕씨 40g" panose="02020603020101020101" pitchFamily="18" charset="-127"/>
              </a:rPr>
              <a:t>닿았는가’가 ‘아니다’이므로</a:t>
            </a:r>
            <a:r>
              <a:rPr lang="en-US" altLang="ko-KR" sz="1400" spc="-50" dirty="0">
                <a:latin typeface="HG꼬딕씨 40g" panose="02020603020101020101" pitchFamily="18" charset="-127"/>
                <a:ea typeface="HG꼬딕씨 40g" panose="02020603020101020101" pitchFamily="18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sz="1400" spc="-50" dirty="0" smtClean="0">
                <a:latin typeface="HG꼬딕씨 40g" panose="02020603020101020101" pitchFamily="18" charset="-127"/>
                <a:ea typeface="HG꼬딕씨 40g" panose="02020603020101020101" pitchFamily="18" charset="-127"/>
              </a:rPr>
              <a:t>                                          블록을 </a:t>
            </a:r>
            <a:r>
              <a:rPr lang="ko-KR" altLang="en-US" sz="1400" spc="-50" dirty="0">
                <a:latin typeface="HG꼬딕씨 40g" panose="02020603020101020101" pitchFamily="18" charset="-127"/>
                <a:ea typeface="HG꼬딕씨 40g" panose="02020603020101020101" pitchFamily="18" charset="-127"/>
              </a:rPr>
              <a:t>사용합니다</a:t>
            </a:r>
            <a:r>
              <a:rPr lang="en-US" altLang="ko-KR" sz="1400" spc="-50" dirty="0">
                <a:latin typeface="HG꼬딕씨 40g" panose="02020603020101020101" pitchFamily="18" charset="-127"/>
                <a:ea typeface="HG꼬딕씨 40g" panose="02020603020101020101" pitchFamily="18" charset="-127"/>
              </a:rPr>
              <a:t>.</a:t>
            </a:r>
          </a:p>
        </p:txBody>
      </p:sp>
      <p:pic>
        <p:nvPicPr>
          <p:cNvPr id="42" name="그림 41" descr="모니터이(가) 표시된 사진&#10;&#10;자동 생성된 설명">
            <a:extLst>
              <a:ext uri="{FF2B5EF4-FFF2-40B4-BE49-F238E27FC236}">
                <a16:creationId xmlns="" xmlns:a16="http://schemas.microsoft.com/office/drawing/2014/main" id="{6393FDE8-9AB0-4D4B-BA97-49E925E94F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7231" y="5293539"/>
            <a:ext cx="1560578" cy="267528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="" xmlns:a16="http://schemas.microsoft.com/office/drawing/2014/main" id="{F21D720C-63B3-40C4-8163-73F518669C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9611" y="5917594"/>
            <a:ext cx="1515996" cy="267528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="" xmlns:a16="http://schemas.microsoft.com/office/drawing/2014/main" id="{CBF64ED0-B3D0-4136-A35F-EAA7F83FA4B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1120" y="835528"/>
            <a:ext cx="705960" cy="775562"/>
          </a:xfrm>
          <a:prstGeom prst="rect">
            <a:avLst/>
          </a:prstGeom>
        </p:spPr>
      </p:pic>
      <p:grpSp>
        <p:nvGrpSpPr>
          <p:cNvPr id="29" name="그룹 28">
            <a:extLst>
              <a:ext uri="{FF2B5EF4-FFF2-40B4-BE49-F238E27FC236}">
                <a16:creationId xmlns="" xmlns:a16="http://schemas.microsoft.com/office/drawing/2014/main" id="{9B67BD2C-209D-4B94-8519-8F148D30C474}"/>
              </a:ext>
            </a:extLst>
          </p:cNvPr>
          <p:cNvGrpSpPr/>
          <p:nvPr/>
        </p:nvGrpSpPr>
        <p:grpSpPr>
          <a:xfrm>
            <a:off x="9916864" y="416262"/>
            <a:ext cx="1774472" cy="1314884"/>
            <a:chOff x="9892146" y="254876"/>
            <a:chExt cx="2022765" cy="1130579"/>
          </a:xfrm>
        </p:grpSpPr>
        <p:sp>
          <p:nvSpPr>
            <p:cNvPr id="35" name="직사각형 34">
              <a:extLst>
                <a:ext uri="{FF2B5EF4-FFF2-40B4-BE49-F238E27FC236}">
                  <a16:creationId xmlns="" xmlns:a16="http://schemas.microsoft.com/office/drawing/2014/main" id="{47A61902-693E-4831-B070-F1B8E7CE0D38}"/>
                </a:ext>
              </a:extLst>
            </p:cNvPr>
            <p:cNvSpPr/>
            <p:nvPr/>
          </p:nvSpPr>
          <p:spPr>
            <a:xfrm>
              <a:off x="9892146" y="254876"/>
              <a:ext cx="2022765" cy="1130579"/>
            </a:xfrm>
            <a:prstGeom prst="rect">
              <a:avLst/>
            </a:prstGeom>
            <a:noFill/>
            <a:ln w="28575">
              <a:solidFill>
                <a:srgbClr val="ABDF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  </a:t>
              </a:r>
              <a:endParaRPr lang="ko-KR" altLang="en-US" dirty="0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="" xmlns:a16="http://schemas.microsoft.com/office/drawing/2014/main" id="{F45B92B3-B23D-449F-B637-DB571CEADFB3}"/>
                </a:ext>
              </a:extLst>
            </p:cNvPr>
            <p:cNvSpPr/>
            <p:nvPr/>
          </p:nvSpPr>
          <p:spPr>
            <a:xfrm>
              <a:off x="9907574" y="277970"/>
              <a:ext cx="1412871" cy="26463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>
                  <a:solidFill>
                    <a:srgbClr val="ABDFE9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[</a:t>
              </a:r>
              <a:r>
                <a:rPr lang="ko-KR" altLang="en-US" sz="1400" smtClean="0">
                  <a:solidFill>
                    <a:srgbClr val="ABDFE9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장면</a:t>
              </a:r>
              <a:r>
                <a:rPr lang="en-US" altLang="ko-KR" sz="1400" dirty="0" smtClean="0">
                  <a:solidFill>
                    <a:srgbClr val="ABDFE9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2] </a:t>
              </a:r>
              <a:r>
                <a:rPr lang="ko-KR" altLang="en-US" sz="1400">
                  <a:solidFill>
                    <a:srgbClr val="ABDFE9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제크미</a:t>
              </a:r>
              <a:endParaRPr lang="ko-KR" altLang="en-US" sz="1400" dirty="0">
                <a:solidFill>
                  <a:srgbClr val="ABDFE9"/>
                </a:solidFill>
                <a:latin typeface="HG꼬딕씨 99g" panose="02020603020101020101" pitchFamily="18" charset="-127"/>
                <a:ea typeface="HG꼬딕씨 99g" panose="02020603020101020101" pitchFamily="18" charset="-127"/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8FDE0DFC-5D8E-4030-9330-04C2984A8F95}"/>
              </a:ext>
            </a:extLst>
          </p:cNvPr>
          <p:cNvSpPr txBox="1"/>
          <p:nvPr/>
        </p:nvSpPr>
        <p:spPr>
          <a:xfrm>
            <a:off x="977156" y="921689"/>
            <a:ext cx="8304004" cy="841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dirty="0" err="1">
                <a:latin typeface="HG꼬딕씨 99g" panose="02020603020101020101" pitchFamily="18" charset="-127"/>
                <a:ea typeface="HG꼬딕씨 99g" panose="02020603020101020101" pitchFamily="18" charset="-127"/>
              </a:rPr>
              <a:t>제크미</a:t>
            </a:r>
            <a:r>
              <a:rPr lang="ko-KR" altLang="en-US" sz="3600" dirty="0">
                <a:latin typeface="HG꼬딕씨 99g" panose="02020603020101020101" pitchFamily="18" charset="-127"/>
                <a:ea typeface="HG꼬딕씨 99g" panose="02020603020101020101" pitchFamily="18" charset="-127"/>
              </a:rPr>
              <a:t> 발판 닿지 않았을 때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="" xmlns:a16="http://schemas.microsoft.com/office/drawing/2014/main" id="{90130CEE-C853-40CF-A84A-8A8EE9C3806C}"/>
              </a:ext>
            </a:extLst>
          </p:cNvPr>
          <p:cNvSpPr/>
          <p:nvPr/>
        </p:nvSpPr>
        <p:spPr>
          <a:xfrm>
            <a:off x="983159" y="1770715"/>
            <a:ext cx="7848421" cy="7068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이제 </a:t>
            </a:r>
            <a:r>
              <a:rPr lang="ko-KR" altLang="en-US" sz="1400" spc="-50" dirty="0" err="1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제크미가</a:t>
            </a:r>
            <a:r>
              <a:rPr lang="ko-KR" altLang="en-US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 발판이 아닌 곳으로 갔을 때 효과를 주면서 </a:t>
            </a:r>
            <a:r>
              <a:rPr lang="ko-KR" altLang="en-US" sz="1400" spc="-50" dirty="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다시 </a:t>
            </a:r>
            <a:r>
              <a:rPr lang="ko-KR" altLang="en-US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실행되도록 합니다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 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복잡해보이나요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? 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생각보다 어렵지 </a:t>
            </a:r>
            <a:r>
              <a:rPr lang="ko-KR" altLang="en-US" sz="14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않으니 </a:t>
            </a:r>
            <a:r>
              <a:rPr lang="ko-KR" altLang="en-US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침착하고 정확하게 조립해보세요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3356" y="2579041"/>
            <a:ext cx="3686284" cy="3920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6015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36ED91E3-E6DA-4D78-A177-915F18541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미션확인</a:t>
            </a:r>
            <a:endParaRPr lang="ko-KR" altLang="en-US" dirty="0"/>
          </a:p>
        </p:txBody>
      </p:sp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="" xmlns:a16="http://schemas.microsoft.com/office/drawing/2014/main" id="{61D2812B-2FC2-45B9-8F15-50D8AEA216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506" y="1831781"/>
            <a:ext cx="5529581" cy="480200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="" xmlns:a16="http://schemas.microsoft.com/office/drawing/2014/main" id="{CBF64ED0-B3D0-4136-A35F-EAA7F83FA4B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1120" y="835528"/>
            <a:ext cx="705960" cy="775562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="" xmlns:a16="http://schemas.microsoft.com/office/drawing/2014/main" id="{9B67BD2C-209D-4B94-8519-8F148D30C474}"/>
              </a:ext>
            </a:extLst>
          </p:cNvPr>
          <p:cNvGrpSpPr/>
          <p:nvPr/>
        </p:nvGrpSpPr>
        <p:grpSpPr>
          <a:xfrm>
            <a:off x="9916864" y="416262"/>
            <a:ext cx="1774472" cy="1314884"/>
            <a:chOff x="9892146" y="254876"/>
            <a:chExt cx="2022765" cy="1130579"/>
          </a:xfrm>
        </p:grpSpPr>
        <p:sp>
          <p:nvSpPr>
            <p:cNvPr id="20" name="직사각형 19">
              <a:extLst>
                <a:ext uri="{FF2B5EF4-FFF2-40B4-BE49-F238E27FC236}">
                  <a16:creationId xmlns="" xmlns:a16="http://schemas.microsoft.com/office/drawing/2014/main" id="{47A61902-693E-4831-B070-F1B8E7CE0D38}"/>
                </a:ext>
              </a:extLst>
            </p:cNvPr>
            <p:cNvSpPr/>
            <p:nvPr/>
          </p:nvSpPr>
          <p:spPr>
            <a:xfrm>
              <a:off x="9892146" y="254876"/>
              <a:ext cx="2022765" cy="1130579"/>
            </a:xfrm>
            <a:prstGeom prst="rect">
              <a:avLst/>
            </a:prstGeom>
            <a:noFill/>
            <a:ln w="28575">
              <a:solidFill>
                <a:srgbClr val="ABDF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  </a:t>
              </a:r>
              <a:endParaRPr lang="ko-KR" altLang="en-US" dirty="0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="" xmlns:a16="http://schemas.microsoft.com/office/drawing/2014/main" id="{F45B92B3-B23D-449F-B637-DB571CEADFB3}"/>
                </a:ext>
              </a:extLst>
            </p:cNvPr>
            <p:cNvSpPr/>
            <p:nvPr/>
          </p:nvSpPr>
          <p:spPr>
            <a:xfrm>
              <a:off x="9907574" y="277970"/>
              <a:ext cx="1412871" cy="26463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>
                  <a:solidFill>
                    <a:srgbClr val="ABDFE9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[</a:t>
              </a:r>
              <a:r>
                <a:rPr lang="ko-KR" altLang="en-US" sz="1400" smtClean="0">
                  <a:solidFill>
                    <a:srgbClr val="ABDFE9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장면</a:t>
              </a:r>
              <a:r>
                <a:rPr lang="en-US" altLang="ko-KR" sz="1400" dirty="0" smtClean="0">
                  <a:solidFill>
                    <a:srgbClr val="ABDFE9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2] </a:t>
              </a:r>
              <a:r>
                <a:rPr lang="ko-KR" altLang="en-US" sz="1400">
                  <a:solidFill>
                    <a:srgbClr val="ABDFE9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제크미</a:t>
              </a:r>
              <a:endParaRPr lang="ko-KR" altLang="en-US" sz="1400" dirty="0">
                <a:solidFill>
                  <a:srgbClr val="ABDFE9"/>
                </a:solidFill>
                <a:latin typeface="HG꼬딕씨 99g" panose="02020603020101020101" pitchFamily="18" charset="-127"/>
                <a:ea typeface="HG꼬딕씨 99g" panose="02020603020101020101" pitchFamily="18" charset="-127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8FDE0DFC-5D8E-4030-9330-04C2984A8F95}"/>
              </a:ext>
            </a:extLst>
          </p:cNvPr>
          <p:cNvSpPr txBox="1"/>
          <p:nvPr/>
        </p:nvSpPr>
        <p:spPr>
          <a:xfrm>
            <a:off x="977156" y="921689"/>
            <a:ext cx="8304004" cy="841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dirty="0" err="1">
                <a:latin typeface="HG꼬딕씨 99g" panose="02020603020101020101" pitchFamily="18" charset="-127"/>
                <a:ea typeface="HG꼬딕씨 99g" panose="02020603020101020101" pitchFamily="18" charset="-127"/>
              </a:rPr>
              <a:t>제크미</a:t>
            </a:r>
            <a:r>
              <a:rPr lang="ko-KR" altLang="en-US" sz="3600" dirty="0">
                <a:latin typeface="HG꼬딕씨 99g" panose="02020603020101020101" pitchFamily="18" charset="-127"/>
                <a:ea typeface="HG꼬딕씨 99g" panose="02020603020101020101" pitchFamily="18" charset="-127"/>
              </a:rPr>
              <a:t> 발판 닿지 않았을 때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="" xmlns:a16="http://schemas.microsoft.com/office/drawing/2014/main" id="{1B134CBF-B8C2-4496-B91D-41FE3ADA7D89}"/>
              </a:ext>
            </a:extLst>
          </p:cNvPr>
          <p:cNvSpPr/>
          <p:nvPr/>
        </p:nvSpPr>
        <p:spPr>
          <a:xfrm>
            <a:off x="7164019" y="2553373"/>
            <a:ext cx="4439401" cy="7068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‘발판이나 발판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_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끝에 </a:t>
            </a:r>
            <a:r>
              <a:rPr lang="ko-KR" altLang="en-US" sz="14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닿지 않았다면</a:t>
            </a:r>
            <a:r>
              <a:rPr lang="ko-KR" altLang="en-US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’의 조건은 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‘</a:t>
            </a:r>
            <a:r>
              <a:rPr lang="ko-KR" altLang="en-US" sz="14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발판에 닿지 </a:t>
            </a:r>
            <a:r>
              <a:rPr lang="ko-KR" altLang="en-US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않았고 발판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_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끝에 </a:t>
            </a:r>
            <a:r>
              <a:rPr lang="ko-KR" altLang="en-US" sz="14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닿지 않았다면</a:t>
            </a:r>
            <a:r>
              <a:rPr lang="ko-KR" altLang="en-US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’</a:t>
            </a:r>
            <a:r>
              <a:rPr lang="ko-KR" altLang="en-US" sz="1400" spc="-50" dirty="0" err="1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으로</a:t>
            </a:r>
            <a:r>
              <a:rPr lang="ko-KR" altLang="en-US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 표현할 </a:t>
            </a:r>
            <a:r>
              <a:rPr lang="ko-KR" altLang="en-US" sz="1400" spc="-50" dirty="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수도 있습니다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</a:t>
            </a:r>
          </a:p>
        </p:txBody>
      </p:sp>
      <p:sp>
        <p:nvSpPr>
          <p:cNvPr id="22" name="사각형: 둥근 모서리 6">
            <a:extLst>
              <a:ext uri="{FF2B5EF4-FFF2-40B4-BE49-F238E27FC236}">
                <a16:creationId xmlns="" xmlns:a16="http://schemas.microsoft.com/office/drawing/2014/main" id="{94981DFD-4EE8-459C-9D53-A23C210ED130}"/>
              </a:ext>
            </a:extLst>
          </p:cNvPr>
          <p:cNvSpPr/>
          <p:nvPr/>
        </p:nvSpPr>
        <p:spPr>
          <a:xfrm>
            <a:off x="3136565" y="2497830"/>
            <a:ext cx="376255" cy="222510"/>
          </a:xfrm>
          <a:prstGeom prst="roundRect">
            <a:avLst>
              <a:gd name="adj" fmla="val 20776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화살표 연결선 22"/>
          <p:cNvCxnSpPr>
            <a:stCxn id="22" idx="2"/>
            <a:endCxn id="18" idx="1"/>
          </p:cNvCxnSpPr>
          <p:nvPr/>
        </p:nvCxnSpPr>
        <p:spPr>
          <a:xfrm>
            <a:off x="3324693" y="2720340"/>
            <a:ext cx="3839326" cy="18646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사각형: 둥근 모서리 6">
            <a:extLst>
              <a:ext uri="{FF2B5EF4-FFF2-40B4-BE49-F238E27FC236}">
                <a16:creationId xmlns="" xmlns:a16="http://schemas.microsoft.com/office/drawing/2014/main" id="{94981DFD-4EE8-459C-9D53-A23C210ED130}"/>
              </a:ext>
            </a:extLst>
          </p:cNvPr>
          <p:cNvSpPr/>
          <p:nvPr/>
        </p:nvSpPr>
        <p:spPr>
          <a:xfrm>
            <a:off x="2912710" y="2769668"/>
            <a:ext cx="223855" cy="245370"/>
          </a:xfrm>
          <a:prstGeom prst="roundRect">
            <a:avLst>
              <a:gd name="adj" fmla="val 20776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화살표 연결선 24"/>
          <p:cNvCxnSpPr>
            <a:stCxn id="24" idx="2"/>
          </p:cNvCxnSpPr>
          <p:nvPr/>
        </p:nvCxnSpPr>
        <p:spPr>
          <a:xfrm>
            <a:off x="3024638" y="3015038"/>
            <a:ext cx="1352834" cy="829652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="" xmlns:a16="http://schemas.microsoft.com/office/drawing/2014/main" id="{1B134CBF-B8C2-4496-B91D-41FE3ADA7D89}"/>
              </a:ext>
            </a:extLst>
          </p:cNvPr>
          <p:cNvSpPr/>
          <p:nvPr/>
        </p:nvSpPr>
        <p:spPr>
          <a:xfrm>
            <a:off x="4377472" y="3482743"/>
            <a:ext cx="453323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[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홀드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] 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값이 ‘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0’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일 때만 효과를 </a:t>
            </a:r>
            <a:r>
              <a:rPr lang="ko-KR" altLang="en-US" sz="14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주는 이유는 </a:t>
            </a:r>
            <a:r>
              <a:rPr lang="ko-KR" altLang="en-US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처음 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조건이 </a:t>
            </a:r>
            <a:r>
              <a:rPr lang="ko-KR" altLang="en-US" sz="14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만족되면 </a:t>
            </a:r>
            <a:r>
              <a:rPr lang="en-US" altLang="ko-KR" sz="1400" spc="-50" dirty="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[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홀드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] 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값을 ‘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1’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로 바꿔 한 </a:t>
            </a:r>
            <a:r>
              <a:rPr lang="ko-KR" altLang="en-US" sz="14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번만 실행되게 </a:t>
            </a:r>
            <a:r>
              <a:rPr lang="ko-KR" altLang="en-US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하기 위해서입니다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</a:t>
            </a:r>
          </a:p>
        </p:txBody>
      </p:sp>
      <p:sp>
        <p:nvSpPr>
          <p:cNvPr id="31" name="사각형: 둥근 모서리 6">
            <a:extLst>
              <a:ext uri="{FF2B5EF4-FFF2-40B4-BE49-F238E27FC236}">
                <a16:creationId xmlns="" xmlns:a16="http://schemas.microsoft.com/office/drawing/2014/main" id="{94981DFD-4EE8-459C-9D53-A23C210ED130}"/>
              </a:ext>
            </a:extLst>
          </p:cNvPr>
          <p:cNvSpPr/>
          <p:nvPr/>
        </p:nvSpPr>
        <p:spPr>
          <a:xfrm>
            <a:off x="1487770" y="6015788"/>
            <a:ext cx="223855" cy="232612"/>
          </a:xfrm>
          <a:prstGeom prst="roundRect">
            <a:avLst>
              <a:gd name="adj" fmla="val 20776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직선 화살표 연결선 31"/>
          <p:cNvCxnSpPr/>
          <p:nvPr/>
        </p:nvCxnSpPr>
        <p:spPr>
          <a:xfrm flipV="1">
            <a:off x="1711625" y="5539740"/>
            <a:ext cx="3417533" cy="591878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="" xmlns:a16="http://schemas.microsoft.com/office/drawing/2014/main" id="{1B134CBF-B8C2-4496-B91D-41FE3ADA7D89}"/>
              </a:ext>
            </a:extLst>
          </p:cNvPr>
          <p:cNvSpPr/>
          <p:nvPr/>
        </p:nvSpPr>
        <p:spPr>
          <a:xfrm>
            <a:off x="5129157" y="5016591"/>
            <a:ext cx="4152003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‘처음부터 다시 실행하기’ </a:t>
            </a:r>
            <a:r>
              <a:rPr lang="ko-KR" altLang="en-US" sz="1400" spc="-50" dirty="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블록도 ‘</a:t>
            </a:r>
            <a:r>
              <a:rPr lang="ko-KR" altLang="en-US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이 </a:t>
            </a:r>
            <a:r>
              <a:rPr lang="ko-KR" altLang="en-US" sz="1400" spc="-50" dirty="0" err="1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복제본</a:t>
            </a:r>
            <a:r>
              <a:rPr lang="ko-KR" altLang="en-US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 삭제하기’</a:t>
            </a:r>
            <a:r>
              <a:rPr lang="ko-KR" altLang="en-US" sz="1400" spc="-50" dirty="0" err="1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처럼</a:t>
            </a:r>
            <a:r>
              <a:rPr lang="ko-KR" altLang="en-US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 </a:t>
            </a:r>
            <a:r>
              <a:rPr lang="ko-KR" altLang="en-US" sz="1400" spc="-50" dirty="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다음 블록을 </a:t>
            </a:r>
            <a:r>
              <a:rPr lang="ko-KR" altLang="en-US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연결할 수 없습니다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893980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36ED91E3-E6DA-4D78-A177-915F18541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미션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="" xmlns:a16="http://schemas.microsoft.com/office/drawing/2014/main" id="{844333F5-2DA8-43D7-A4A1-51702D6E3D51}"/>
              </a:ext>
            </a:extLst>
          </p:cNvPr>
          <p:cNvSpPr txBox="1"/>
          <p:nvPr/>
        </p:nvSpPr>
        <p:spPr>
          <a:xfrm>
            <a:off x="219214" y="209593"/>
            <a:ext cx="13484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srgbClr val="61CDA4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Blank </a:t>
            </a:r>
            <a:r>
              <a:rPr lang="en-US" altLang="ko-KR" sz="1600" dirty="0">
                <a:solidFill>
                  <a:srgbClr val="61CDA4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mission</a:t>
            </a:r>
            <a:endParaRPr lang="ko-KR" altLang="en-US" sz="1600" dirty="0">
              <a:solidFill>
                <a:srgbClr val="61CDA4"/>
              </a:solidFill>
              <a:latin typeface="HG꼬딕씨 60g" panose="02020603020101020101" pitchFamily="18" charset="-127"/>
              <a:ea typeface="HG꼬딕씨 60g" panose="02020603020101020101" pitchFamily="18" charset="-127"/>
            </a:endParaRPr>
          </a:p>
        </p:txBody>
      </p:sp>
      <p:sp>
        <p:nvSpPr>
          <p:cNvPr id="36" name="포인트가 5개인 별 20">
            <a:extLst>
              <a:ext uri="{FF2B5EF4-FFF2-40B4-BE49-F238E27FC236}">
                <a16:creationId xmlns="" xmlns:a16="http://schemas.microsoft.com/office/drawing/2014/main" id="{1FF39F9D-AFB7-46B8-9198-FA2864ABF59C}"/>
              </a:ext>
            </a:extLst>
          </p:cNvPr>
          <p:cNvSpPr/>
          <p:nvPr/>
        </p:nvSpPr>
        <p:spPr>
          <a:xfrm>
            <a:off x="1658545" y="305858"/>
            <a:ext cx="160421" cy="160421"/>
          </a:xfrm>
          <a:prstGeom prst="star5">
            <a:avLst/>
          </a:prstGeom>
          <a:solidFill>
            <a:srgbClr val="61CD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>
            <a:extLst>
              <a:ext uri="{FF2B5EF4-FFF2-40B4-BE49-F238E27FC236}">
                <a16:creationId xmlns="" xmlns:a16="http://schemas.microsoft.com/office/drawing/2014/main" id="{C3D0830A-D713-496A-BB29-D2E5ECFD9D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5772" y="907876"/>
            <a:ext cx="581025" cy="585788"/>
          </a:xfrm>
          <a:prstGeom prst="rect">
            <a:avLst/>
          </a:prstGeom>
        </p:spPr>
      </p:pic>
      <p:pic>
        <p:nvPicPr>
          <p:cNvPr id="25" name="그림 24" descr="스크린샷이(가) 표시된 사진&#10;&#10;자동 생성된 설명">
            <a:extLst>
              <a:ext uri="{FF2B5EF4-FFF2-40B4-BE49-F238E27FC236}">
                <a16:creationId xmlns="" xmlns:a16="http://schemas.microsoft.com/office/drawing/2014/main" id="{3D31C839-FFF4-4B33-A06E-F15FDB10D6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2711" y="2591200"/>
            <a:ext cx="3595601" cy="3999601"/>
          </a:xfrm>
          <a:prstGeom prst="rect">
            <a:avLst/>
          </a:prstGeom>
        </p:spPr>
      </p:pic>
      <p:sp>
        <p:nvSpPr>
          <p:cNvPr id="37" name="모서리가 둥근 직사각형 5">
            <a:extLst>
              <a:ext uri="{FF2B5EF4-FFF2-40B4-BE49-F238E27FC236}">
                <a16:creationId xmlns="" xmlns:a16="http://schemas.microsoft.com/office/drawing/2014/main" id="{AC393B4D-8EC4-4F59-B684-E545B52BCCEA}"/>
              </a:ext>
            </a:extLst>
          </p:cNvPr>
          <p:cNvSpPr/>
          <p:nvPr/>
        </p:nvSpPr>
        <p:spPr>
          <a:xfrm>
            <a:off x="5466157" y="4082277"/>
            <a:ext cx="1963343" cy="177303"/>
          </a:xfrm>
          <a:prstGeom prst="roundRect">
            <a:avLst/>
          </a:prstGeom>
          <a:solidFill>
            <a:schemeClr val="tx1"/>
          </a:solidFill>
          <a:ln w="28575">
            <a:solidFill>
              <a:srgbClr val="FF3D0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모서리가 둥근 직사각형 5">
            <a:extLst>
              <a:ext uri="{FF2B5EF4-FFF2-40B4-BE49-F238E27FC236}">
                <a16:creationId xmlns="" xmlns:a16="http://schemas.microsoft.com/office/drawing/2014/main" id="{CB0006A0-888F-410B-A50F-4000BF24F2CA}"/>
              </a:ext>
            </a:extLst>
          </p:cNvPr>
          <p:cNvSpPr/>
          <p:nvPr/>
        </p:nvSpPr>
        <p:spPr>
          <a:xfrm>
            <a:off x="5065379" y="4310004"/>
            <a:ext cx="1038242" cy="196117"/>
          </a:xfrm>
          <a:prstGeom prst="roundRect">
            <a:avLst/>
          </a:prstGeom>
          <a:solidFill>
            <a:schemeClr val="tx1"/>
          </a:solidFill>
          <a:ln w="28575">
            <a:solidFill>
              <a:srgbClr val="FF3D0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모서리가 둥근 직사각형 5">
            <a:extLst>
              <a:ext uri="{FF2B5EF4-FFF2-40B4-BE49-F238E27FC236}">
                <a16:creationId xmlns="" xmlns:a16="http://schemas.microsoft.com/office/drawing/2014/main" id="{BAAC208A-AFE3-4A82-9972-D162BBA6435F}"/>
              </a:ext>
            </a:extLst>
          </p:cNvPr>
          <p:cNvSpPr/>
          <p:nvPr/>
        </p:nvSpPr>
        <p:spPr>
          <a:xfrm>
            <a:off x="4581685" y="5009139"/>
            <a:ext cx="869231" cy="198540"/>
          </a:xfrm>
          <a:prstGeom prst="roundRect">
            <a:avLst/>
          </a:prstGeom>
          <a:solidFill>
            <a:schemeClr val="tx1"/>
          </a:solidFill>
          <a:ln w="28575">
            <a:solidFill>
              <a:srgbClr val="FF3D0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모서리가 둥근 직사각형 5">
            <a:extLst>
              <a:ext uri="{FF2B5EF4-FFF2-40B4-BE49-F238E27FC236}">
                <a16:creationId xmlns="" xmlns:a16="http://schemas.microsoft.com/office/drawing/2014/main" id="{B1504DF8-DCBD-467E-8406-C589812075EA}"/>
              </a:ext>
            </a:extLst>
          </p:cNvPr>
          <p:cNvSpPr/>
          <p:nvPr/>
        </p:nvSpPr>
        <p:spPr>
          <a:xfrm>
            <a:off x="4581686" y="5461841"/>
            <a:ext cx="1941034" cy="213780"/>
          </a:xfrm>
          <a:prstGeom prst="roundRect">
            <a:avLst/>
          </a:prstGeom>
          <a:solidFill>
            <a:schemeClr val="tx1"/>
          </a:solidFill>
          <a:ln w="28575">
            <a:solidFill>
              <a:srgbClr val="FF3D0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모서리가 둥근 직사각형 5">
            <a:extLst>
              <a:ext uri="{FF2B5EF4-FFF2-40B4-BE49-F238E27FC236}">
                <a16:creationId xmlns="" xmlns:a16="http://schemas.microsoft.com/office/drawing/2014/main" id="{8C864E21-10D4-4EBD-A044-5B86B4A78968}"/>
              </a:ext>
            </a:extLst>
          </p:cNvPr>
          <p:cNvSpPr/>
          <p:nvPr/>
        </p:nvSpPr>
        <p:spPr>
          <a:xfrm>
            <a:off x="4766732" y="3399306"/>
            <a:ext cx="951346" cy="186172"/>
          </a:xfrm>
          <a:prstGeom prst="roundRect">
            <a:avLst/>
          </a:prstGeom>
          <a:solidFill>
            <a:schemeClr val="tx1"/>
          </a:solidFill>
          <a:ln w="28575">
            <a:solidFill>
              <a:srgbClr val="FF3D0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7" name="그룹 26">
            <a:extLst>
              <a:ext uri="{FF2B5EF4-FFF2-40B4-BE49-F238E27FC236}">
                <a16:creationId xmlns="" xmlns:a16="http://schemas.microsoft.com/office/drawing/2014/main" id="{9B67BD2C-209D-4B94-8519-8F148D30C474}"/>
              </a:ext>
            </a:extLst>
          </p:cNvPr>
          <p:cNvGrpSpPr/>
          <p:nvPr/>
        </p:nvGrpSpPr>
        <p:grpSpPr>
          <a:xfrm>
            <a:off x="9916864" y="416262"/>
            <a:ext cx="1774472" cy="1314884"/>
            <a:chOff x="9892146" y="254876"/>
            <a:chExt cx="2022765" cy="1130579"/>
          </a:xfrm>
        </p:grpSpPr>
        <p:sp>
          <p:nvSpPr>
            <p:cNvPr id="28" name="직사각형 27">
              <a:extLst>
                <a:ext uri="{FF2B5EF4-FFF2-40B4-BE49-F238E27FC236}">
                  <a16:creationId xmlns="" xmlns:a16="http://schemas.microsoft.com/office/drawing/2014/main" id="{47A61902-693E-4831-B070-F1B8E7CE0D38}"/>
                </a:ext>
              </a:extLst>
            </p:cNvPr>
            <p:cNvSpPr/>
            <p:nvPr/>
          </p:nvSpPr>
          <p:spPr>
            <a:xfrm>
              <a:off x="9892146" y="254876"/>
              <a:ext cx="2022765" cy="1130579"/>
            </a:xfrm>
            <a:prstGeom prst="rect">
              <a:avLst/>
            </a:prstGeom>
            <a:noFill/>
            <a:ln w="28575">
              <a:solidFill>
                <a:srgbClr val="ABDF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  </a:t>
              </a:r>
              <a:endParaRPr lang="ko-KR" altLang="en-US" dirty="0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="" xmlns:a16="http://schemas.microsoft.com/office/drawing/2014/main" id="{F45B92B3-B23D-449F-B637-DB571CEADFB3}"/>
                </a:ext>
              </a:extLst>
            </p:cNvPr>
            <p:cNvSpPr/>
            <p:nvPr/>
          </p:nvSpPr>
          <p:spPr>
            <a:xfrm>
              <a:off x="9907574" y="277970"/>
              <a:ext cx="1522509" cy="26463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>
                  <a:solidFill>
                    <a:srgbClr val="ABDFE9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[</a:t>
              </a:r>
              <a:r>
                <a:rPr lang="ko-KR" altLang="en-US" sz="1400" smtClean="0">
                  <a:solidFill>
                    <a:srgbClr val="ABDFE9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장면</a:t>
              </a:r>
              <a:r>
                <a:rPr lang="en-US" altLang="ko-KR" sz="1400" dirty="0" smtClean="0">
                  <a:solidFill>
                    <a:srgbClr val="ABDFE9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2] </a:t>
              </a:r>
              <a:r>
                <a:rPr lang="ko-KR" altLang="en-US" sz="1400" smtClean="0">
                  <a:solidFill>
                    <a:srgbClr val="ABDFE9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발판</a:t>
              </a:r>
              <a:r>
                <a:rPr lang="en-US" altLang="ko-KR" sz="1400" dirty="0" smtClean="0">
                  <a:solidFill>
                    <a:srgbClr val="ABDFE9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_</a:t>
              </a:r>
              <a:r>
                <a:rPr lang="ko-KR" altLang="en-US" sz="1400" smtClean="0">
                  <a:solidFill>
                    <a:srgbClr val="ABDFE9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끝</a:t>
              </a:r>
              <a:endParaRPr lang="ko-KR" altLang="en-US" sz="1400" dirty="0">
                <a:solidFill>
                  <a:srgbClr val="ABDFE9"/>
                </a:solidFill>
                <a:latin typeface="HG꼬딕씨 99g" panose="02020603020101020101" pitchFamily="18" charset="-127"/>
                <a:ea typeface="HG꼬딕씨 99g" panose="02020603020101020101" pitchFamily="18" charset="-127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8FDE0DFC-5D8E-4030-9330-04C2984A8F95}"/>
              </a:ext>
            </a:extLst>
          </p:cNvPr>
          <p:cNvSpPr txBox="1"/>
          <p:nvPr/>
        </p:nvSpPr>
        <p:spPr>
          <a:xfrm>
            <a:off x="977156" y="921689"/>
            <a:ext cx="8304004" cy="841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dirty="0" err="1">
                <a:latin typeface="HG꼬딕씨 99g" panose="02020603020101020101" pitchFamily="18" charset="-127"/>
                <a:ea typeface="HG꼬딕씨 99g" panose="02020603020101020101" pitchFamily="18" charset="-127"/>
              </a:rPr>
              <a:t>제크미가</a:t>
            </a:r>
            <a:r>
              <a:rPr lang="ko-KR" altLang="en-US" sz="3600" dirty="0">
                <a:latin typeface="HG꼬딕씨 99g" panose="02020603020101020101" pitchFamily="18" charset="-127"/>
                <a:ea typeface="HG꼬딕씨 99g" panose="02020603020101020101" pitchFamily="18" charset="-127"/>
              </a:rPr>
              <a:t> 발판 끝에 도착했을 때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="" xmlns:a16="http://schemas.microsoft.com/office/drawing/2014/main" id="{90130CEE-C853-40CF-A84A-8A8EE9C3806C}"/>
              </a:ext>
            </a:extLst>
          </p:cNvPr>
          <p:cNvSpPr/>
          <p:nvPr/>
        </p:nvSpPr>
        <p:spPr>
          <a:xfrm>
            <a:off x="983159" y="1770715"/>
            <a:ext cx="7848421" cy="7068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이제 ‘발판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_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끝’ 오브젝트를 선택합니다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 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이번 미션은 빈칸 </a:t>
            </a:r>
            <a:r>
              <a:rPr lang="ko-KR" altLang="en-US" sz="14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미션으로 </a:t>
            </a:r>
            <a:r>
              <a:rPr lang="ko-KR" altLang="en-US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빈칸에 들어갈 블록을 지문을 보고 알맞게 채워 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넣으면 </a:t>
            </a:r>
            <a:r>
              <a:rPr lang="ko-KR" altLang="en-US" sz="14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됩니다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 ‘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발판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_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끝’에 제크미가 도달하면 효과를 주고 레벨을 </a:t>
            </a:r>
            <a:r>
              <a:rPr lang="ko-KR" altLang="en-US" sz="14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올리고 </a:t>
            </a:r>
            <a:r>
              <a:rPr lang="ko-KR" altLang="en-US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발판은 초기화하는 기능을 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만듭니다</a:t>
            </a:r>
            <a:r>
              <a:rPr lang="en-US" altLang="ko-KR" sz="1400" spc="-50" dirty="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</a:t>
            </a:r>
            <a:endParaRPr lang="en-US" altLang="ko-KR" sz="1400" spc="-50" dirty="0">
              <a:latin typeface="HG꼬딕씨_Pro 60g" panose="02020603020101020101" pitchFamily="18" charset="-127"/>
              <a:ea typeface="HG꼬딕씨_Pro 60g" panose="0202060302010102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3778" y="2591200"/>
            <a:ext cx="2550482" cy="3945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4288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36ED91E3-E6DA-4D78-A177-915F18541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미션 확인</a:t>
            </a:r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="" xmlns:a16="http://schemas.microsoft.com/office/drawing/2014/main" id="{9870364E-E88F-4A77-BC9E-7B931BA3F0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743" y="1793681"/>
            <a:ext cx="4272476" cy="475252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="" xmlns:a16="http://schemas.microsoft.com/office/drawing/2014/main" id="{C3D0830A-D713-496A-BB29-D2E5ECFD9D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5772" y="907876"/>
            <a:ext cx="581025" cy="585788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="" xmlns:a16="http://schemas.microsoft.com/office/drawing/2014/main" id="{9B67BD2C-209D-4B94-8519-8F148D30C474}"/>
              </a:ext>
            </a:extLst>
          </p:cNvPr>
          <p:cNvGrpSpPr/>
          <p:nvPr/>
        </p:nvGrpSpPr>
        <p:grpSpPr>
          <a:xfrm>
            <a:off x="9916864" y="416262"/>
            <a:ext cx="1774472" cy="1314884"/>
            <a:chOff x="9892146" y="254876"/>
            <a:chExt cx="2022765" cy="1130579"/>
          </a:xfrm>
        </p:grpSpPr>
        <p:sp>
          <p:nvSpPr>
            <p:cNvPr id="18" name="직사각형 17">
              <a:extLst>
                <a:ext uri="{FF2B5EF4-FFF2-40B4-BE49-F238E27FC236}">
                  <a16:creationId xmlns="" xmlns:a16="http://schemas.microsoft.com/office/drawing/2014/main" id="{47A61902-693E-4831-B070-F1B8E7CE0D38}"/>
                </a:ext>
              </a:extLst>
            </p:cNvPr>
            <p:cNvSpPr/>
            <p:nvPr/>
          </p:nvSpPr>
          <p:spPr>
            <a:xfrm>
              <a:off x="9892146" y="254876"/>
              <a:ext cx="2022765" cy="1130579"/>
            </a:xfrm>
            <a:prstGeom prst="rect">
              <a:avLst/>
            </a:prstGeom>
            <a:noFill/>
            <a:ln w="28575">
              <a:solidFill>
                <a:srgbClr val="ABDF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  </a:t>
              </a:r>
              <a:endParaRPr lang="ko-KR" altLang="en-US" dirty="0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="" xmlns:a16="http://schemas.microsoft.com/office/drawing/2014/main" id="{F45B92B3-B23D-449F-B637-DB571CEADFB3}"/>
                </a:ext>
              </a:extLst>
            </p:cNvPr>
            <p:cNvSpPr/>
            <p:nvPr/>
          </p:nvSpPr>
          <p:spPr>
            <a:xfrm>
              <a:off x="9907574" y="277970"/>
              <a:ext cx="1522509" cy="26463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>
                  <a:solidFill>
                    <a:srgbClr val="ABDFE9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[</a:t>
              </a:r>
              <a:r>
                <a:rPr lang="ko-KR" altLang="en-US" sz="1400" smtClean="0">
                  <a:solidFill>
                    <a:srgbClr val="ABDFE9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장면</a:t>
              </a:r>
              <a:r>
                <a:rPr lang="en-US" altLang="ko-KR" sz="1400" dirty="0" smtClean="0">
                  <a:solidFill>
                    <a:srgbClr val="ABDFE9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2] </a:t>
              </a:r>
              <a:r>
                <a:rPr lang="ko-KR" altLang="en-US" sz="1400" smtClean="0">
                  <a:solidFill>
                    <a:srgbClr val="ABDFE9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발판</a:t>
              </a:r>
              <a:r>
                <a:rPr lang="en-US" altLang="ko-KR" sz="1400" dirty="0" smtClean="0">
                  <a:solidFill>
                    <a:srgbClr val="ABDFE9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_</a:t>
              </a:r>
              <a:r>
                <a:rPr lang="ko-KR" altLang="en-US" sz="1400" smtClean="0">
                  <a:solidFill>
                    <a:srgbClr val="ABDFE9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끝</a:t>
              </a:r>
              <a:endParaRPr lang="ko-KR" altLang="en-US" sz="1400" dirty="0">
                <a:solidFill>
                  <a:srgbClr val="ABDFE9"/>
                </a:solidFill>
                <a:latin typeface="HG꼬딕씨 99g" panose="02020603020101020101" pitchFamily="18" charset="-127"/>
                <a:ea typeface="HG꼬딕씨 99g" panose="02020603020101020101" pitchFamily="18" charset="-127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8FDE0DFC-5D8E-4030-9330-04C2984A8F95}"/>
              </a:ext>
            </a:extLst>
          </p:cNvPr>
          <p:cNvSpPr txBox="1"/>
          <p:nvPr/>
        </p:nvSpPr>
        <p:spPr>
          <a:xfrm>
            <a:off x="977156" y="921689"/>
            <a:ext cx="8304004" cy="841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dirty="0" err="1">
                <a:latin typeface="HG꼬딕씨 99g" panose="02020603020101020101" pitchFamily="18" charset="-127"/>
                <a:ea typeface="HG꼬딕씨 99g" panose="02020603020101020101" pitchFamily="18" charset="-127"/>
              </a:rPr>
              <a:t>제크미가</a:t>
            </a:r>
            <a:r>
              <a:rPr lang="ko-KR" altLang="en-US" sz="3600" dirty="0">
                <a:latin typeface="HG꼬딕씨 99g" panose="02020603020101020101" pitchFamily="18" charset="-127"/>
                <a:ea typeface="HG꼬딕씨 99g" panose="02020603020101020101" pitchFamily="18" charset="-127"/>
              </a:rPr>
              <a:t> 발판 끝에 도착했을 때</a:t>
            </a:r>
          </a:p>
        </p:txBody>
      </p:sp>
      <p:sp>
        <p:nvSpPr>
          <p:cNvPr id="21" name="사각형: 둥근 모서리 6">
            <a:extLst>
              <a:ext uri="{FF2B5EF4-FFF2-40B4-BE49-F238E27FC236}">
                <a16:creationId xmlns="" xmlns:a16="http://schemas.microsoft.com/office/drawing/2014/main" id="{94981DFD-4EE8-459C-9D53-A23C210ED130}"/>
              </a:ext>
            </a:extLst>
          </p:cNvPr>
          <p:cNvSpPr/>
          <p:nvPr/>
        </p:nvSpPr>
        <p:spPr>
          <a:xfrm>
            <a:off x="1757345" y="2726430"/>
            <a:ext cx="1237315" cy="222510"/>
          </a:xfrm>
          <a:prstGeom prst="roundRect">
            <a:avLst>
              <a:gd name="adj" fmla="val 20776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사각형: 둥근 모서리 6">
            <a:extLst>
              <a:ext uri="{FF2B5EF4-FFF2-40B4-BE49-F238E27FC236}">
                <a16:creationId xmlns="" xmlns:a16="http://schemas.microsoft.com/office/drawing/2014/main" id="{94981DFD-4EE8-459C-9D53-A23C210ED130}"/>
              </a:ext>
            </a:extLst>
          </p:cNvPr>
          <p:cNvSpPr/>
          <p:nvPr/>
        </p:nvSpPr>
        <p:spPr>
          <a:xfrm>
            <a:off x="2609283" y="3553288"/>
            <a:ext cx="2366577" cy="222510"/>
          </a:xfrm>
          <a:prstGeom prst="roundRect">
            <a:avLst>
              <a:gd name="adj" fmla="val 20776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모서리 6">
            <a:extLst>
              <a:ext uri="{FF2B5EF4-FFF2-40B4-BE49-F238E27FC236}">
                <a16:creationId xmlns="" xmlns:a16="http://schemas.microsoft.com/office/drawing/2014/main" id="{94981DFD-4EE8-459C-9D53-A23C210ED130}"/>
              </a:ext>
            </a:extLst>
          </p:cNvPr>
          <p:cNvSpPr/>
          <p:nvPr/>
        </p:nvSpPr>
        <p:spPr>
          <a:xfrm>
            <a:off x="2168825" y="3836300"/>
            <a:ext cx="1237315" cy="222510"/>
          </a:xfrm>
          <a:prstGeom prst="roundRect">
            <a:avLst>
              <a:gd name="adj" fmla="val 20776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사각형: 둥근 모서리 6">
            <a:extLst>
              <a:ext uri="{FF2B5EF4-FFF2-40B4-BE49-F238E27FC236}">
                <a16:creationId xmlns="" xmlns:a16="http://schemas.microsoft.com/office/drawing/2014/main" id="{94981DFD-4EE8-459C-9D53-A23C210ED130}"/>
              </a:ext>
            </a:extLst>
          </p:cNvPr>
          <p:cNvSpPr/>
          <p:nvPr/>
        </p:nvSpPr>
        <p:spPr>
          <a:xfrm>
            <a:off x="1584960" y="4655207"/>
            <a:ext cx="1009084" cy="222510"/>
          </a:xfrm>
          <a:prstGeom prst="roundRect">
            <a:avLst>
              <a:gd name="adj" fmla="val 20776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사각형: 둥근 모서리 6">
            <a:extLst>
              <a:ext uri="{FF2B5EF4-FFF2-40B4-BE49-F238E27FC236}">
                <a16:creationId xmlns="" xmlns:a16="http://schemas.microsoft.com/office/drawing/2014/main" id="{94981DFD-4EE8-459C-9D53-A23C210ED130}"/>
              </a:ext>
            </a:extLst>
          </p:cNvPr>
          <p:cNvSpPr/>
          <p:nvPr/>
        </p:nvSpPr>
        <p:spPr>
          <a:xfrm>
            <a:off x="1671902" y="5202518"/>
            <a:ext cx="2244777" cy="238161"/>
          </a:xfrm>
          <a:prstGeom prst="roundRect">
            <a:avLst>
              <a:gd name="adj" fmla="val 20776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직선 화살표 연결선 25"/>
          <p:cNvCxnSpPr/>
          <p:nvPr/>
        </p:nvCxnSpPr>
        <p:spPr>
          <a:xfrm flipV="1">
            <a:off x="3792571" y="2959076"/>
            <a:ext cx="1922429" cy="594212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="" xmlns:a16="http://schemas.microsoft.com/office/drawing/2014/main" id="{1B134CBF-B8C2-4496-B91D-41FE3ADA7D89}"/>
              </a:ext>
            </a:extLst>
          </p:cNvPr>
          <p:cNvSpPr/>
          <p:nvPr/>
        </p:nvSpPr>
        <p:spPr>
          <a:xfrm>
            <a:off x="5715001" y="3883749"/>
            <a:ext cx="428033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‘더하기’ 블록을 사용해야 </a:t>
            </a:r>
            <a:r>
              <a:rPr lang="ko-KR" altLang="en-US" sz="1400" spc="-50" dirty="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함으로 마이너스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(-) 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값을 주면 값이 </a:t>
            </a:r>
            <a:r>
              <a:rPr lang="ko-KR" altLang="en-US" sz="14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줄어듭니다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</a:t>
            </a:r>
          </a:p>
        </p:txBody>
      </p:sp>
      <p:cxnSp>
        <p:nvCxnSpPr>
          <p:cNvPr id="28" name="직선 화살표 연결선 27"/>
          <p:cNvCxnSpPr/>
          <p:nvPr/>
        </p:nvCxnSpPr>
        <p:spPr>
          <a:xfrm>
            <a:off x="3406140" y="3962354"/>
            <a:ext cx="2308860" cy="344164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="" xmlns:a16="http://schemas.microsoft.com/office/drawing/2014/main" id="{1B134CBF-B8C2-4496-B91D-41FE3ADA7D89}"/>
              </a:ext>
            </a:extLst>
          </p:cNvPr>
          <p:cNvSpPr/>
          <p:nvPr/>
        </p:nvSpPr>
        <p:spPr>
          <a:xfrm>
            <a:off x="5715000" y="2491206"/>
            <a:ext cx="393349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‘재생하고 기다리기’ 블록은 </a:t>
            </a:r>
            <a:r>
              <a:rPr lang="ko-KR" altLang="en-US" sz="1400" spc="-50" dirty="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소리가 모두 </a:t>
            </a:r>
            <a:r>
              <a:rPr lang="ko-KR" altLang="en-US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재생될 때까지 </a:t>
            </a:r>
            <a:r>
              <a:rPr lang="ko-KR" altLang="en-US" sz="1400" spc="-50" dirty="0" err="1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그다음</a:t>
            </a:r>
            <a:r>
              <a:rPr lang="ko-KR" altLang="en-US" sz="1400" spc="-50" dirty="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 블록을 </a:t>
            </a:r>
            <a:r>
              <a:rPr lang="ko-KR" altLang="en-US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실행하지 않습니다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</a:t>
            </a:r>
          </a:p>
        </p:txBody>
      </p:sp>
      <p:cxnSp>
        <p:nvCxnSpPr>
          <p:cNvPr id="31" name="직선 화살표 연결선 30"/>
          <p:cNvCxnSpPr/>
          <p:nvPr/>
        </p:nvCxnSpPr>
        <p:spPr>
          <a:xfrm flipV="1">
            <a:off x="2884170" y="5974951"/>
            <a:ext cx="2960370" cy="63608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="" xmlns:a16="http://schemas.microsoft.com/office/drawing/2014/main" id="{1B134CBF-B8C2-4496-B91D-41FE3ADA7D89}"/>
              </a:ext>
            </a:extLst>
          </p:cNvPr>
          <p:cNvSpPr/>
          <p:nvPr/>
        </p:nvSpPr>
        <p:spPr>
          <a:xfrm>
            <a:off x="5844540" y="5559452"/>
            <a:ext cx="426115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장면을 다시 시작하기 위해 </a:t>
            </a:r>
            <a:r>
              <a:rPr lang="ko-KR" altLang="en-US" sz="1400" spc="-50" dirty="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지금 현재 </a:t>
            </a:r>
            <a:r>
              <a:rPr lang="ko-KR" altLang="en-US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장면을 시작하게 해서 ‘</a:t>
            </a:r>
            <a:r>
              <a:rPr lang="ko-KR" altLang="en-US" sz="1400" spc="-50" dirty="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장면이 시작되었을 </a:t>
            </a:r>
            <a:r>
              <a:rPr lang="ko-KR" altLang="en-US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때’ 블록들이 다시 </a:t>
            </a:r>
            <a:r>
              <a:rPr lang="ko-KR" altLang="en-US" sz="1400" spc="-50" dirty="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실행됩니다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505725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36ED91E3-E6DA-4D78-A177-915F18541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미션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19214" y="209593"/>
            <a:ext cx="17716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srgbClr val="61CDA4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Debugging </a:t>
            </a:r>
            <a:r>
              <a:rPr lang="en-US" altLang="ko-KR" sz="1600" dirty="0">
                <a:solidFill>
                  <a:srgbClr val="61CDA4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mission</a:t>
            </a:r>
            <a:endParaRPr lang="ko-KR" altLang="en-US" sz="1600" dirty="0">
              <a:solidFill>
                <a:srgbClr val="61CDA4"/>
              </a:solidFill>
              <a:latin typeface="HG꼬딕씨 60g" panose="02020603020101020101" pitchFamily="18" charset="-127"/>
              <a:ea typeface="HG꼬딕씨 60g" panose="02020603020101020101" pitchFamily="18" charset="-127"/>
            </a:endParaRPr>
          </a:p>
        </p:txBody>
      </p:sp>
      <p:sp>
        <p:nvSpPr>
          <p:cNvPr id="21" name="포인트가 5개인 별 20"/>
          <p:cNvSpPr/>
          <p:nvPr/>
        </p:nvSpPr>
        <p:spPr>
          <a:xfrm>
            <a:off x="2064733" y="305858"/>
            <a:ext cx="160421" cy="160421"/>
          </a:xfrm>
          <a:prstGeom prst="star5">
            <a:avLst/>
          </a:prstGeom>
          <a:solidFill>
            <a:srgbClr val="61CD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그림 24" descr="스크린샷이(가) 표시된 사진&#10;&#10;자동 생성된 설명">
            <a:extLst>
              <a:ext uri="{FF2B5EF4-FFF2-40B4-BE49-F238E27FC236}">
                <a16:creationId xmlns="" xmlns:a16="http://schemas.microsoft.com/office/drawing/2014/main" id="{170058A8-6B22-4097-BE2E-5ACE61D214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156" y="2578454"/>
            <a:ext cx="5941804" cy="252978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="" xmlns:a16="http://schemas.microsoft.com/office/drawing/2014/main" id="{125175E9-F77A-4620-99F0-C24839CD627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6814" y="894594"/>
            <a:ext cx="526020" cy="530331"/>
          </a:xfrm>
          <a:prstGeom prst="rect">
            <a:avLst/>
          </a:prstGeom>
        </p:spPr>
      </p:pic>
      <p:grpSp>
        <p:nvGrpSpPr>
          <p:cNvPr id="16" name="그룹 15">
            <a:extLst>
              <a:ext uri="{FF2B5EF4-FFF2-40B4-BE49-F238E27FC236}">
                <a16:creationId xmlns="" xmlns:a16="http://schemas.microsoft.com/office/drawing/2014/main" id="{9B67BD2C-209D-4B94-8519-8F148D30C474}"/>
              </a:ext>
            </a:extLst>
          </p:cNvPr>
          <p:cNvGrpSpPr/>
          <p:nvPr/>
        </p:nvGrpSpPr>
        <p:grpSpPr>
          <a:xfrm>
            <a:off x="9928885" y="412114"/>
            <a:ext cx="1774472" cy="1314884"/>
            <a:chOff x="9892146" y="254876"/>
            <a:chExt cx="2022765" cy="1130579"/>
          </a:xfrm>
        </p:grpSpPr>
        <p:sp>
          <p:nvSpPr>
            <p:cNvPr id="17" name="직사각형 16">
              <a:extLst>
                <a:ext uri="{FF2B5EF4-FFF2-40B4-BE49-F238E27FC236}">
                  <a16:creationId xmlns="" xmlns:a16="http://schemas.microsoft.com/office/drawing/2014/main" id="{47A61902-693E-4831-B070-F1B8E7CE0D38}"/>
                </a:ext>
              </a:extLst>
            </p:cNvPr>
            <p:cNvSpPr/>
            <p:nvPr/>
          </p:nvSpPr>
          <p:spPr>
            <a:xfrm>
              <a:off x="9892146" y="254876"/>
              <a:ext cx="2022765" cy="1130579"/>
            </a:xfrm>
            <a:prstGeom prst="rect">
              <a:avLst/>
            </a:prstGeom>
            <a:noFill/>
            <a:ln w="28575">
              <a:solidFill>
                <a:srgbClr val="ABDF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  </a:t>
              </a:r>
              <a:endParaRPr lang="ko-KR" altLang="en-US" dirty="0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="" xmlns:a16="http://schemas.microsoft.com/office/drawing/2014/main" id="{F45B92B3-B23D-449F-B637-DB571CEADFB3}"/>
                </a:ext>
              </a:extLst>
            </p:cNvPr>
            <p:cNvSpPr/>
            <p:nvPr/>
          </p:nvSpPr>
          <p:spPr>
            <a:xfrm>
              <a:off x="9907574" y="277970"/>
              <a:ext cx="1228314" cy="26463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>
                  <a:solidFill>
                    <a:srgbClr val="ABDFE9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[</a:t>
              </a:r>
              <a:r>
                <a:rPr lang="ko-KR" altLang="en-US" sz="1400">
                  <a:solidFill>
                    <a:srgbClr val="ABDFE9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장면</a:t>
              </a:r>
              <a:r>
                <a:rPr lang="en-US" altLang="ko-KR" sz="1400" dirty="0">
                  <a:solidFill>
                    <a:srgbClr val="ABDFE9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2] </a:t>
              </a:r>
              <a:r>
                <a:rPr lang="ko-KR" altLang="en-US" sz="1400" smtClean="0">
                  <a:solidFill>
                    <a:srgbClr val="ABDFE9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발판</a:t>
              </a:r>
              <a:endParaRPr lang="ko-KR" altLang="en-US" sz="1400" dirty="0">
                <a:solidFill>
                  <a:srgbClr val="ABDFE9"/>
                </a:solidFill>
                <a:latin typeface="HG꼬딕씨 99g" panose="02020603020101020101" pitchFamily="18" charset="-127"/>
                <a:ea typeface="HG꼬딕씨 99g" panose="02020603020101020101" pitchFamily="18" charset="-127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8FDE0DFC-5D8E-4030-9330-04C2984A8F95}"/>
              </a:ext>
            </a:extLst>
          </p:cNvPr>
          <p:cNvSpPr txBox="1"/>
          <p:nvPr/>
        </p:nvSpPr>
        <p:spPr>
          <a:xfrm>
            <a:off x="977156" y="921689"/>
            <a:ext cx="83040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dirty="0">
                <a:latin typeface="HG꼬딕씨 99g" panose="02020603020101020101" pitchFamily="18" charset="-127"/>
                <a:ea typeface="HG꼬딕씨 99g" panose="02020603020101020101" pitchFamily="18" charset="-127"/>
              </a:rPr>
              <a:t>발판 사라지게 </a:t>
            </a:r>
            <a:r>
              <a:rPr lang="ko-KR" altLang="en-US" sz="3600" dirty="0" smtClean="0">
                <a:latin typeface="HG꼬딕씨 99g" panose="02020603020101020101" pitchFamily="18" charset="-127"/>
                <a:ea typeface="HG꼬딕씨 99g" panose="02020603020101020101" pitchFamily="18" charset="-127"/>
              </a:rPr>
              <a:t>하기</a:t>
            </a:r>
            <a:endParaRPr lang="ko-KR" altLang="en-US" sz="3600" dirty="0">
              <a:latin typeface="HG꼬딕씨 99g" panose="02020603020101020101" pitchFamily="18" charset="-127"/>
              <a:ea typeface="HG꼬딕씨 99g" panose="02020603020101020101" pitchFamily="18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="" xmlns:a16="http://schemas.microsoft.com/office/drawing/2014/main" id="{90130CEE-C853-40CF-A84A-8A8EE9C3806C}"/>
              </a:ext>
            </a:extLst>
          </p:cNvPr>
          <p:cNvSpPr/>
          <p:nvPr/>
        </p:nvSpPr>
        <p:spPr>
          <a:xfrm>
            <a:off x="983159" y="1770715"/>
            <a:ext cx="784842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이제 마지막 미션입니다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 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다시 ‘발판’ 오브젝트를 선택합니다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 </a:t>
            </a:r>
            <a:r>
              <a:rPr lang="ko-KR" altLang="en-US" sz="14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이번 </a:t>
            </a:r>
            <a:r>
              <a:rPr lang="ko-KR" altLang="en-US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미션은 디버깅 미션으로 주어진 지문과 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다르게 </a:t>
            </a:r>
            <a:r>
              <a:rPr lang="ko-KR" altLang="en-US" sz="14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코딩되어진 부분을 </a:t>
            </a:r>
            <a:r>
              <a:rPr lang="ko-KR" altLang="en-US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찾아 올바르게 수정해야 합니다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 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이미 작성된 블록 </a:t>
            </a:r>
            <a:r>
              <a:rPr lang="ko-KR" altLang="en-US" sz="14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아래 계속 </a:t>
            </a:r>
            <a:r>
              <a:rPr lang="ko-KR" altLang="en-US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반복하기 블록을 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연결합니다</a:t>
            </a:r>
            <a:r>
              <a:rPr lang="en-US" altLang="ko-KR" sz="1400" spc="-50" dirty="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 </a:t>
            </a:r>
            <a:endParaRPr lang="en-US" altLang="ko-KR" sz="1400" spc="-50" dirty="0">
              <a:latin typeface="HG꼬딕씨_Pro 60g" panose="02020603020101020101" pitchFamily="18" charset="-127"/>
              <a:ea typeface="HG꼬딕씨_Pro 60g" panose="0202060302010102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6" y="5201497"/>
            <a:ext cx="4006324" cy="1426416"/>
          </a:xfrm>
          <a:prstGeom prst="rect">
            <a:avLst/>
          </a:prstGeom>
        </p:spPr>
      </p:pic>
      <p:sp>
        <p:nvSpPr>
          <p:cNvPr id="23" name="사각형: 둥근 모서리 6">
            <a:extLst>
              <a:ext uri="{FF2B5EF4-FFF2-40B4-BE49-F238E27FC236}">
                <a16:creationId xmlns="" xmlns:a16="http://schemas.microsoft.com/office/drawing/2014/main" id="{94981DFD-4EE8-459C-9D53-A23C210ED130}"/>
              </a:ext>
            </a:extLst>
          </p:cNvPr>
          <p:cNvSpPr/>
          <p:nvPr/>
        </p:nvSpPr>
        <p:spPr>
          <a:xfrm>
            <a:off x="1135226" y="3436006"/>
            <a:ext cx="4412134" cy="1600814"/>
          </a:xfrm>
          <a:prstGeom prst="roundRect">
            <a:avLst>
              <a:gd name="adj" fmla="val 4116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="" xmlns:a16="http://schemas.microsoft.com/office/drawing/2014/main" id="{1B134CBF-B8C2-4496-B91D-41FE3ADA7D89}"/>
              </a:ext>
            </a:extLst>
          </p:cNvPr>
          <p:cNvSpPr/>
          <p:nvPr/>
        </p:nvSpPr>
        <p:spPr>
          <a:xfrm>
            <a:off x="5129158" y="5894372"/>
            <a:ext cx="621434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수정해야 할 곳은 세 군데입니다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 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수정 후 실행하여 제크미가 지나간 </a:t>
            </a:r>
            <a:r>
              <a:rPr lang="ko-KR" altLang="en-US" sz="14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발판이 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일정 시간 후에 사라지는 </a:t>
            </a:r>
            <a:r>
              <a:rPr lang="ko-KR" altLang="en-US" sz="14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지 확인해보세요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066862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36ED91E3-E6DA-4D78-A177-915F18541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미션 확인</a:t>
            </a:r>
          </a:p>
        </p:txBody>
      </p:sp>
      <p:pic>
        <p:nvPicPr>
          <p:cNvPr id="9" name="그림 8" descr="스크린샷, 모니터이(가) 표시된 사진&#10;&#10;자동 생성된 설명">
            <a:extLst>
              <a:ext uri="{FF2B5EF4-FFF2-40B4-BE49-F238E27FC236}">
                <a16:creationId xmlns="" xmlns:a16="http://schemas.microsoft.com/office/drawing/2014/main" id="{F5752B74-6383-442C-B236-AA243917D4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156" y="2066397"/>
            <a:ext cx="8468651" cy="3621662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="" xmlns:a16="http://schemas.microsoft.com/office/drawing/2014/main" id="{125175E9-F77A-4620-99F0-C24839CD627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6814" y="894594"/>
            <a:ext cx="526020" cy="530331"/>
          </a:xfrm>
          <a:prstGeom prst="rect">
            <a:avLst/>
          </a:prstGeom>
        </p:spPr>
      </p:pic>
      <p:grpSp>
        <p:nvGrpSpPr>
          <p:cNvPr id="21" name="그룹 20">
            <a:extLst>
              <a:ext uri="{FF2B5EF4-FFF2-40B4-BE49-F238E27FC236}">
                <a16:creationId xmlns="" xmlns:a16="http://schemas.microsoft.com/office/drawing/2014/main" id="{9B67BD2C-209D-4B94-8519-8F148D30C474}"/>
              </a:ext>
            </a:extLst>
          </p:cNvPr>
          <p:cNvGrpSpPr/>
          <p:nvPr/>
        </p:nvGrpSpPr>
        <p:grpSpPr>
          <a:xfrm>
            <a:off x="9928885" y="412114"/>
            <a:ext cx="1774472" cy="1314884"/>
            <a:chOff x="9892146" y="254876"/>
            <a:chExt cx="2022765" cy="1130579"/>
          </a:xfrm>
        </p:grpSpPr>
        <p:sp>
          <p:nvSpPr>
            <p:cNvPr id="22" name="직사각형 21">
              <a:extLst>
                <a:ext uri="{FF2B5EF4-FFF2-40B4-BE49-F238E27FC236}">
                  <a16:creationId xmlns="" xmlns:a16="http://schemas.microsoft.com/office/drawing/2014/main" id="{47A61902-693E-4831-B070-F1B8E7CE0D38}"/>
                </a:ext>
              </a:extLst>
            </p:cNvPr>
            <p:cNvSpPr/>
            <p:nvPr/>
          </p:nvSpPr>
          <p:spPr>
            <a:xfrm>
              <a:off x="9892146" y="254876"/>
              <a:ext cx="2022765" cy="1130579"/>
            </a:xfrm>
            <a:prstGeom prst="rect">
              <a:avLst/>
            </a:prstGeom>
            <a:noFill/>
            <a:ln w="28575">
              <a:solidFill>
                <a:srgbClr val="ABDF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  </a:t>
              </a:r>
              <a:endParaRPr lang="ko-KR" altLang="en-US" dirty="0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="" xmlns:a16="http://schemas.microsoft.com/office/drawing/2014/main" id="{F45B92B3-B23D-449F-B637-DB571CEADFB3}"/>
                </a:ext>
              </a:extLst>
            </p:cNvPr>
            <p:cNvSpPr/>
            <p:nvPr/>
          </p:nvSpPr>
          <p:spPr>
            <a:xfrm>
              <a:off x="9907574" y="277970"/>
              <a:ext cx="1228314" cy="26463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>
                  <a:solidFill>
                    <a:srgbClr val="ABDFE9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[</a:t>
              </a:r>
              <a:r>
                <a:rPr lang="ko-KR" altLang="en-US" sz="1400">
                  <a:solidFill>
                    <a:srgbClr val="ABDFE9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장면</a:t>
              </a:r>
              <a:r>
                <a:rPr lang="en-US" altLang="ko-KR" sz="1400" dirty="0">
                  <a:solidFill>
                    <a:srgbClr val="ABDFE9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2] </a:t>
              </a:r>
              <a:r>
                <a:rPr lang="ko-KR" altLang="en-US" sz="1400" smtClean="0">
                  <a:solidFill>
                    <a:srgbClr val="ABDFE9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발판</a:t>
              </a:r>
              <a:endParaRPr lang="ko-KR" altLang="en-US" sz="1400" dirty="0">
                <a:solidFill>
                  <a:srgbClr val="ABDFE9"/>
                </a:solidFill>
                <a:latin typeface="HG꼬딕씨 99g" panose="02020603020101020101" pitchFamily="18" charset="-127"/>
                <a:ea typeface="HG꼬딕씨 99g" panose="02020603020101020101" pitchFamily="18" charset="-127"/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8FDE0DFC-5D8E-4030-9330-04C2984A8F95}"/>
              </a:ext>
            </a:extLst>
          </p:cNvPr>
          <p:cNvSpPr txBox="1"/>
          <p:nvPr/>
        </p:nvSpPr>
        <p:spPr>
          <a:xfrm>
            <a:off x="977156" y="921689"/>
            <a:ext cx="8304004" cy="841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dirty="0">
                <a:latin typeface="HG꼬딕씨 99g" panose="02020603020101020101" pitchFamily="18" charset="-127"/>
                <a:ea typeface="HG꼬딕씨 99g" panose="02020603020101020101" pitchFamily="18" charset="-127"/>
              </a:rPr>
              <a:t>발판 사라지게 하기</a:t>
            </a:r>
          </a:p>
        </p:txBody>
      </p:sp>
      <p:sp>
        <p:nvSpPr>
          <p:cNvPr id="25" name="사각형: 둥근 모서리 6">
            <a:extLst>
              <a:ext uri="{FF2B5EF4-FFF2-40B4-BE49-F238E27FC236}">
                <a16:creationId xmlns="" xmlns:a16="http://schemas.microsoft.com/office/drawing/2014/main" id="{94981DFD-4EE8-459C-9D53-A23C210ED130}"/>
              </a:ext>
            </a:extLst>
          </p:cNvPr>
          <p:cNvSpPr/>
          <p:nvPr/>
        </p:nvSpPr>
        <p:spPr>
          <a:xfrm>
            <a:off x="3156774" y="3762658"/>
            <a:ext cx="190725" cy="236848"/>
          </a:xfrm>
          <a:prstGeom prst="roundRect">
            <a:avLst>
              <a:gd name="adj" fmla="val 20776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사각형: 둥근 모서리 6">
            <a:extLst>
              <a:ext uri="{FF2B5EF4-FFF2-40B4-BE49-F238E27FC236}">
                <a16:creationId xmlns="" xmlns:a16="http://schemas.microsoft.com/office/drawing/2014/main" id="{94981DFD-4EE8-459C-9D53-A23C210ED130}"/>
              </a:ext>
            </a:extLst>
          </p:cNvPr>
          <p:cNvSpPr/>
          <p:nvPr/>
        </p:nvSpPr>
        <p:spPr>
          <a:xfrm>
            <a:off x="3943237" y="3758804"/>
            <a:ext cx="652617" cy="236848"/>
          </a:xfrm>
          <a:prstGeom prst="roundRect">
            <a:avLst>
              <a:gd name="adj" fmla="val 20776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사각형: 둥근 모서리 6">
            <a:extLst>
              <a:ext uri="{FF2B5EF4-FFF2-40B4-BE49-F238E27FC236}">
                <a16:creationId xmlns="" xmlns:a16="http://schemas.microsoft.com/office/drawing/2014/main" id="{94981DFD-4EE8-459C-9D53-A23C210ED130}"/>
              </a:ext>
            </a:extLst>
          </p:cNvPr>
          <p:cNvSpPr/>
          <p:nvPr/>
        </p:nvSpPr>
        <p:spPr>
          <a:xfrm>
            <a:off x="1718913" y="4088100"/>
            <a:ext cx="1175362" cy="309540"/>
          </a:xfrm>
          <a:prstGeom prst="roundRect">
            <a:avLst>
              <a:gd name="adj" fmla="val 20776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직선 화살표 연결선 27"/>
          <p:cNvCxnSpPr/>
          <p:nvPr/>
        </p:nvCxnSpPr>
        <p:spPr>
          <a:xfrm flipV="1">
            <a:off x="3218257" y="2433099"/>
            <a:ext cx="2077312" cy="1325705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/>
          <p:nvPr/>
        </p:nvCxnSpPr>
        <p:spPr>
          <a:xfrm>
            <a:off x="4269545" y="4005248"/>
            <a:ext cx="2412344" cy="62665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/>
          <p:nvPr/>
        </p:nvCxnSpPr>
        <p:spPr>
          <a:xfrm>
            <a:off x="2216946" y="4397641"/>
            <a:ext cx="1001311" cy="165712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="" xmlns:a16="http://schemas.microsoft.com/office/drawing/2014/main" id="{1B134CBF-B8C2-4496-B91D-41FE3ADA7D89}"/>
              </a:ext>
            </a:extLst>
          </p:cNvPr>
          <p:cNvSpPr/>
          <p:nvPr/>
        </p:nvSpPr>
        <p:spPr>
          <a:xfrm>
            <a:off x="3218257" y="5716862"/>
            <a:ext cx="261164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[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발판타임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] 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값 초 기다려야 합니다</a:t>
            </a:r>
            <a:r>
              <a:rPr lang="en-US" altLang="ko-KR" sz="1400" spc="-50" dirty="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 </a:t>
            </a:r>
            <a:r>
              <a:rPr lang="ko-KR" altLang="en-US" sz="14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비슷한 </a:t>
            </a:r>
            <a:r>
              <a:rPr lang="ko-KR" altLang="en-US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이름의 변수를 주의하세요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="" xmlns:a16="http://schemas.microsoft.com/office/drawing/2014/main" id="{1B134CBF-B8C2-4496-B91D-41FE3ADA7D89}"/>
              </a:ext>
            </a:extLst>
          </p:cNvPr>
          <p:cNvSpPr/>
          <p:nvPr/>
        </p:nvSpPr>
        <p:spPr>
          <a:xfrm>
            <a:off x="6687670" y="4242870"/>
            <a:ext cx="266601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두 조건이 모두 만족해야 함으로</a:t>
            </a:r>
          </a:p>
          <a:p>
            <a:pPr>
              <a:lnSpc>
                <a:spcPct val="150000"/>
              </a:lnSpc>
            </a:pPr>
            <a:r>
              <a:rPr lang="ko-KR" altLang="en-US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‘그리고’</a:t>
            </a:r>
            <a:r>
              <a:rPr lang="ko-KR" altLang="en-US" sz="1400" spc="-50" dirty="0" err="1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를</a:t>
            </a:r>
            <a:r>
              <a:rPr lang="ko-KR" altLang="en-US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 사용해야 합니다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="" xmlns:a16="http://schemas.microsoft.com/office/drawing/2014/main" id="{1B134CBF-B8C2-4496-B91D-41FE3ADA7D89}"/>
              </a:ext>
            </a:extLst>
          </p:cNvPr>
          <p:cNvSpPr/>
          <p:nvPr/>
        </p:nvSpPr>
        <p:spPr>
          <a:xfrm>
            <a:off x="5295569" y="2042122"/>
            <a:ext cx="266601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게임이 시작된 이후이므로</a:t>
            </a:r>
          </a:p>
          <a:p>
            <a:pPr>
              <a:lnSpc>
                <a:spcPct val="150000"/>
              </a:lnSpc>
            </a:pP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[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초시계 값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]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이 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0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보다 커야 합니다</a:t>
            </a:r>
            <a:r>
              <a:rPr lang="en-US" altLang="ko-KR" sz="1400" spc="-50" dirty="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</a:t>
            </a:r>
            <a:endParaRPr lang="en-US" altLang="ko-KR" sz="1400" spc="-50" dirty="0">
              <a:latin typeface="HG꼬딕씨_Pro 60g" panose="02020603020101020101" pitchFamily="18" charset="-127"/>
              <a:ea typeface="HG꼬딕씨_Pro 60g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58507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36ED91E3-E6DA-4D78-A177-915F18541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미션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12518" y="209465"/>
            <a:ext cx="17148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61CDA4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Challenge mission</a:t>
            </a:r>
            <a:endParaRPr lang="ko-KR" altLang="en-US" sz="1600" dirty="0">
              <a:solidFill>
                <a:srgbClr val="61CDA4"/>
              </a:solidFill>
              <a:latin typeface="HG꼬딕씨 60g" panose="02020603020101020101" pitchFamily="18" charset="-127"/>
              <a:ea typeface="HG꼬딕씨 60g" panose="02020603020101020101" pitchFamily="18" charset="-127"/>
            </a:endParaRPr>
          </a:p>
        </p:txBody>
      </p:sp>
      <p:sp>
        <p:nvSpPr>
          <p:cNvPr id="11" name="사각형: 둥근 모서리 15">
            <a:extLst>
              <a:ext uri="{FF2B5EF4-FFF2-40B4-BE49-F238E27FC236}">
                <a16:creationId xmlns="" xmlns:a16="http://schemas.microsoft.com/office/drawing/2014/main" id="{A4B285E5-ED5A-4A0F-90C3-32885A738FA7}"/>
              </a:ext>
            </a:extLst>
          </p:cNvPr>
          <p:cNvSpPr/>
          <p:nvPr/>
        </p:nvSpPr>
        <p:spPr>
          <a:xfrm>
            <a:off x="1145428" y="2940931"/>
            <a:ext cx="8383689" cy="2679940"/>
          </a:xfrm>
          <a:prstGeom prst="roundRect">
            <a:avLst>
              <a:gd name="adj" fmla="val 6665"/>
            </a:avLst>
          </a:prstGeom>
          <a:noFill/>
          <a:ln w="28575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="" xmlns:a16="http://schemas.microsoft.com/office/drawing/2014/main" id="{2C5C2FD8-EEE1-416A-AED6-61ADD88C55AB}"/>
              </a:ext>
            </a:extLst>
          </p:cNvPr>
          <p:cNvSpPr/>
          <p:nvPr/>
        </p:nvSpPr>
        <p:spPr>
          <a:xfrm>
            <a:off x="1325589" y="3086462"/>
            <a:ext cx="820352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spc="-50" dirty="0">
                <a:latin typeface="HG꼬딕씨 40g" panose="02020603020101020101" pitchFamily="18" charset="-127"/>
                <a:ea typeface="HG꼬딕씨 40g" panose="02020603020101020101" pitchFamily="18" charset="-127"/>
              </a:rPr>
              <a:t>리스트를 이용하여 자신만의 블록 </a:t>
            </a:r>
            <a:r>
              <a:rPr lang="ko-KR" altLang="en-US" sz="2400" spc="-50" dirty="0" err="1">
                <a:latin typeface="HG꼬딕씨 40g" panose="02020603020101020101" pitchFamily="18" charset="-127"/>
                <a:ea typeface="HG꼬딕씨 40g" panose="02020603020101020101" pitchFamily="18" charset="-127"/>
              </a:rPr>
              <a:t>맵을</a:t>
            </a:r>
            <a:r>
              <a:rPr lang="ko-KR" altLang="en-US" sz="2400" spc="-50" dirty="0">
                <a:latin typeface="HG꼬딕씨 40g" panose="02020603020101020101" pitchFamily="18" charset="-127"/>
                <a:ea typeface="HG꼬딕씨 40g" panose="02020603020101020101" pitchFamily="18" charset="-127"/>
              </a:rPr>
              <a:t> </a:t>
            </a:r>
            <a:r>
              <a:rPr lang="ko-KR" altLang="en-US" sz="2400" spc="-50" dirty="0" smtClean="0">
                <a:latin typeface="HG꼬딕씨 40g" panose="02020603020101020101" pitchFamily="18" charset="-127"/>
                <a:ea typeface="HG꼬딕씨 40g" panose="02020603020101020101" pitchFamily="18" charset="-127"/>
              </a:rPr>
              <a:t>만들어 보자</a:t>
            </a:r>
            <a:r>
              <a:rPr lang="en-US" altLang="ko-KR" sz="2400" spc="-50" dirty="0" smtClean="0">
                <a:latin typeface="HG꼬딕씨 40g" panose="02020603020101020101" pitchFamily="18" charset="-127"/>
                <a:ea typeface="HG꼬딕씨 40g" panose="02020603020101020101" pitchFamily="18" charset="-127"/>
              </a:rPr>
              <a:t>.</a:t>
            </a:r>
            <a:endParaRPr lang="en-US" altLang="ko-KR" sz="2400" spc="-50" dirty="0">
              <a:latin typeface="HG꼬딕씨 40g" panose="02020603020101020101" pitchFamily="18" charset="-127"/>
              <a:ea typeface="HG꼬딕씨 40g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spc="-50" dirty="0">
                <a:latin typeface="HG꼬딕씨 40g" panose="02020603020101020101" pitchFamily="18" charset="-127"/>
                <a:ea typeface="HG꼬딕씨 40g" panose="02020603020101020101" pitchFamily="18" charset="-127"/>
              </a:rPr>
              <a:t>레벨마다 블록 </a:t>
            </a:r>
            <a:r>
              <a:rPr lang="ko-KR" altLang="en-US" sz="2400" spc="-50" dirty="0" err="1">
                <a:latin typeface="HG꼬딕씨 40g" panose="02020603020101020101" pitchFamily="18" charset="-127"/>
                <a:ea typeface="HG꼬딕씨 40g" panose="02020603020101020101" pitchFamily="18" charset="-127"/>
              </a:rPr>
              <a:t>맵을</a:t>
            </a:r>
            <a:r>
              <a:rPr lang="ko-KR" altLang="en-US" sz="2400" spc="-50" dirty="0">
                <a:latin typeface="HG꼬딕씨 40g" panose="02020603020101020101" pitchFamily="18" charset="-127"/>
                <a:ea typeface="HG꼬딕씨 40g" panose="02020603020101020101" pitchFamily="18" charset="-127"/>
              </a:rPr>
              <a:t> 다르게 </a:t>
            </a:r>
            <a:r>
              <a:rPr lang="ko-KR" altLang="en-US" sz="2400" spc="-50" dirty="0" smtClean="0">
                <a:latin typeface="HG꼬딕씨 40g" panose="02020603020101020101" pitchFamily="18" charset="-127"/>
                <a:ea typeface="HG꼬딕씨 40g" panose="02020603020101020101" pitchFamily="18" charset="-127"/>
              </a:rPr>
              <a:t>꾸며보자</a:t>
            </a:r>
            <a:r>
              <a:rPr lang="en-US" altLang="ko-KR" sz="2400" spc="-50" dirty="0" smtClean="0">
                <a:latin typeface="HG꼬딕씨 40g" panose="02020603020101020101" pitchFamily="18" charset="-127"/>
                <a:ea typeface="HG꼬딕씨 40g" panose="02020603020101020101" pitchFamily="18" charset="-127"/>
              </a:rPr>
              <a:t>.</a:t>
            </a:r>
            <a:endParaRPr lang="en-US" altLang="ko-KR" sz="2400" spc="-50" dirty="0">
              <a:latin typeface="HG꼬딕씨 40g" panose="02020603020101020101" pitchFamily="18" charset="-127"/>
              <a:ea typeface="HG꼬딕씨 40g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spc="-50" dirty="0" err="1">
                <a:latin typeface="HG꼬딕씨 40g" panose="02020603020101020101" pitchFamily="18" charset="-127"/>
                <a:ea typeface="HG꼬딕씨 40g" panose="02020603020101020101" pitchFamily="18" charset="-127"/>
              </a:rPr>
              <a:t>초시계를</a:t>
            </a:r>
            <a:r>
              <a:rPr lang="ko-KR" altLang="en-US" sz="2400" spc="-50" dirty="0">
                <a:latin typeface="HG꼬딕씨 40g" panose="02020603020101020101" pitchFamily="18" charset="-127"/>
                <a:ea typeface="HG꼬딕씨 40g" panose="02020603020101020101" pitchFamily="18" charset="-127"/>
              </a:rPr>
              <a:t> 이용하여 점수를 </a:t>
            </a:r>
            <a:r>
              <a:rPr lang="ko-KR" altLang="en-US" sz="2400" spc="-50" dirty="0" smtClean="0">
                <a:latin typeface="HG꼬딕씨 40g" panose="02020603020101020101" pitchFamily="18" charset="-127"/>
                <a:ea typeface="HG꼬딕씨 40g" panose="02020603020101020101" pitchFamily="18" charset="-127"/>
              </a:rPr>
              <a:t>추가해보자</a:t>
            </a:r>
            <a:r>
              <a:rPr lang="en-US" altLang="ko-KR" sz="2400" spc="-50" dirty="0" smtClean="0">
                <a:latin typeface="HG꼬딕씨 40g" panose="02020603020101020101" pitchFamily="18" charset="-127"/>
                <a:ea typeface="HG꼬딕씨 40g" panose="02020603020101020101" pitchFamily="18" charset="-127"/>
              </a:rPr>
              <a:t>.</a:t>
            </a:r>
            <a:endParaRPr lang="en-US" altLang="ko-KR" sz="2400" spc="-50" dirty="0">
              <a:latin typeface="HG꼬딕씨 40g" panose="02020603020101020101" pitchFamily="18" charset="-127"/>
              <a:ea typeface="HG꼬딕씨 40g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spc="-50" dirty="0">
                <a:latin typeface="HG꼬딕씨 40g" panose="02020603020101020101" pitchFamily="18" charset="-127"/>
                <a:ea typeface="HG꼬딕씨 40g" panose="02020603020101020101" pitchFamily="18" charset="-127"/>
              </a:rPr>
              <a:t>점수를 활용하여 </a:t>
            </a:r>
            <a:r>
              <a:rPr lang="ko-KR" altLang="en-US" sz="2400" spc="-50" dirty="0" smtClean="0">
                <a:latin typeface="HG꼬딕씨 40g" panose="02020603020101020101" pitchFamily="18" charset="-127"/>
                <a:ea typeface="HG꼬딕씨 40g" panose="02020603020101020101" pitchFamily="18" charset="-127"/>
              </a:rPr>
              <a:t>랭킹 기능을 </a:t>
            </a:r>
            <a:r>
              <a:rPr lang="ko-KR" altLang="en-US" sz="2400" spc="-50" dirty="0">
                <a:latin typeface="HG꼬딕씨 40g" panose="02020603020101020101" pitchFamily="18" charset="-127"/>
                <a:ea typeface="HG꼬딕씨 40g" panose="02020603020101020101" pitchFamily="18" charset="-127"/>
              </a:rPr>
              <a:t>만들어 </a:t>
            </a:r>
            <a:r>
              <a:rPr lang="ko-KR" altLang="en-US" sz="2400" spc="-50" dirty="0" smtClean="0">
                <a:latin typeface="HG꼬딕씨 40g" panose="02020603020101020101" pitchFamily="18" charset="-127"/>
                <a:ea typeface="HG꼬딕씨 40g" panose="02020603020101020101" pitchFamily="18" charset="-127"/>
              </a:rPr>
              <a:t>보자</a:t>
            </a:r>
            <a:r>
              <a:rPr lang="en-US" altLang="ko-KR" sz="2400" spc="-50" dirty="0" smtClean="0">
                <a:latin typeface="HG꼬딕씨 40g" panose="02020603020101020101" pitchFamily="18" charset="-127"/>
                <a:ea typeface="HG꼬딕씨 40g" panose="02020603020101020101" pitchFamily="18" charset="-127"/>
              </a:rPr>
              <a:t>.</a:t>
            </a:r>
            <a:endParaRPr lang="en-US" altLang="ko-KR" sz="2400" spc="-50" dirty="0">
              <a:latin typeface="HG꼬딕씨 40g" panose="02020603020101020101" pitchFamily="18" charset="-127"/>
              <a:ea typeface="HG꼬딕씨 40g" panose="0202060302010102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A3E36313-4BBB-4E09-9423-A84E588997A0}"/>
              </a:ext>
            </a:extLst>
          </p:cNvPr>
          <p:cNvSpPr txBox="1"/>
          <p:nvPr/>
        </p:nvSpPr>
        <p:spPr>
          <a:xfrm>
            <a:off x="1001408" y="1164856"/>
            <a:ext cx="2688544" cy="841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dirty="0" err="1">
                <a:latin typeface="HG꼬딕씨 99g" panose="02020603020101020101" pitchFamily="18" charset="-127"/>
                <a:ea typeface="HG꼬딕씨 99g" panose="02020603020101020101" pitchFamily="18" charset="-127"/>
              </a:rPr>
              <a:t>챌린지</a:t>
            </a:r>
            <a:r>
              <a:rPr lang="ko-KR" altLang="en-US" sz="3600" dirty="0">
                <a:latin typeface="HG꼬딕씨 99g" panose="02020603020101020101" pitchFamily="18" charset="-127"/>
                <a:ea typeface="HG꼬딕씨 99g" panose="02020603020101020101" pitchFamily="18" charset="-127"/>
              </a:rPr>
              <a:t> 미션</a:t>
            </a:r>
            <a:endParaRPr lang="en-US" altLang="ko-KR" sz="2400" dirty="0">
              <a:latin typeface="HG꼬딕씨 99g" panose="02020603020101020101" pitchFamily="18" charset="-127"/>
              <a:ea typeface="HG꼬딕씨 99g" panose="02020603020101020101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="" xmlns:a16="http://schemas.microsoft.com/office/drawing/2014/main" id="{EED2C026-FB3B-4425-8FF2-7DAC84A2797E}"/>
              </a:ext>
            </a:extLst>
          </p:cNvPr>
          <p:cNvSpPr/>
          <p:nvPr/>
        </p:nvSpPr>
        <p:spPr>
          <a:xfrm>
            <a:off x="1040689" y="2151899"/>
            <a:ext cx="8593165" cy="4669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좀 더 게임을 멋지게 만들고 싶다면 다음 </a:t>
            </a:r>
            <a:r>
              <a:rPr lang="ko-KR" altLang="en-US" spc="-50" dirty="0" err="1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챌린지</a:t>
            </a:r>
            <a:r>
              <a:rPr lang="ko-KR" altLang="en-US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 미션에 </a:t>
            </a:r>
            <a:r>
              <a:rPr lang="ko-KR" altLang="en-US" spc="-50" dirty="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도전해보세요</a:t>
            </a:r>
            <a:r>
              <a:rPr lang="en-US" altLang="ko-KR" spc="-50" dirty="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</a:t>
            </a:r>
            <a:endParaRPr lang="en-US" altLang="ko-KR" spc="-50" dirty="0">
              <a:latin typeface="HG꼬딕씨_Pro 60g" panose="02020603020101020101" pitchFamily="18" charset="-127"/>
              <a:ea typeface="HG꼬딕씨_Pro 60g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579043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="" xmlns:a16="http://schemas.microsoft.com/office/drawing/2014/main" id="{861C0FAA-C6DF-4934-876C-FC39EBFF87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정리하기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8FDE0DFC-5D8E-4030-9330-04C2984A8F95}"/>
              </a:ext>
            </a:extLst>
          </p:cNvPr>
          <p:cNvSpPr txBox="1"/>
          <p:nvPr/>
        </p:nvSpPr>
        <p:spPr>
          <a:xfrm>
            <a:off x="824756" y="769289"/>
            <a:ext cx="5548335" cy="841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dirty="0">
                <a:latin typeface="HG꼬딕씨 99g" panose="02020603020101020101" pitchFamily="18" charset="-127"/>
                <a:ea typeface="HG꼬딕씨 99g" panose="02020603020101020101" pitchFamily="18" charset="-127"/>
              </a:rPr>
              <a:t>배운 내용 정리하기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42F3A3E7-92CC-44DE-9261-DD079CD64A22}"/>
              </a:ext>
            </a:extLst>
          </p:cNvPr>
          <p:cNvSpPr/>
          <p:nvPr/>
        </p:nvSpPr>
        <p:spPr>
          <a:xfrm>
            <a:off x="824755" y="1930960"/>
            <a:ext cx="8099325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spc="-50" dirty="0" smtClean="0">
                <a:latin typeface="HG꼬딕씨_Pro 60g" panose="02020603020101020101" pitchFamily="18" charset="-127"/>
                <a:ea typeface="HG꼬딕씨_Pro 60g" panose="02020603020101020101" pitchFamily="18" charset="-127"/>
                <a:sym typeface="Wingdings" panose="05000000000000000000" pitchFamily="2" charset="2"/>
              </a:rPr>
              <a:t> </a:t>
            </a:r>
            <a:r>
              <a:rPr lang="ko-KR" altLang="en-US" sz="2000" spc="-50" dirty="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여러 </a:t>
            </a:r>
            <a:r>
              <a:rPr lang="ko-KR" altLang="en-US" sz="20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값을 저장하는 리스트를 이해하고 사용할 수 있습니다</a:t>
            </a:r>
            <a:r>
              <a:rPr lang="en-US" altLang="ko-KR" sz="20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2000" spc="-50" dirty="0">
              <a:latin typeface="HG꼬딕씨_Pro 60g" panose="02020603020101020101" pitchFamily="18" charset="-127"/>
              <a:ea typeface="HG꼬딕씨_Pro 60g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spc="-50" dirty="0">
                <a:latin typeface="HG꼬딕씨_Pro 60g" panose="02020603020101020101" pitchFamily="18" charset="-127"/>
                <a:ea typeface="HG꼬딕씨_Pro 60g" panose="02020603020101020101" pitchFamily="18" charset="-127"/>
                <a:sym typeface="Wingdings" panose="05000000000000000000" pitchFamily="2" charset="2"/>
              </a:rPr>
              <a:t> </a:t>
            </a:r>
            <a:r>
              <a:rPr lang="ko-KR" altLang="en-US" sz="2000" spc="-50" dirty="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여러 </a:t>
            </a:r>
            <a:r>
              <a:rPr lang="ko-KR" altLang="en-US" sz="20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블록들을 하나의 블록으로 만드는 함수를 사용할 수 있습니다</a:t>
            </a:r>
            <a:r>
              <a:rPr lang="en-US" altLang="ko-KR" sz="20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2000" spc="-50" dirty="0">
              <a:latin typeface="HG꼬딕씨_Pro 60g" panose="02020603020101020101" pitchFamily="18" charset="-127"/>
              <a:ea typeface="HG꼬딕씨_Pro 60g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spc="-50" dirty="0">
                <a:latin typeface="HG꼬딕씨_Pro 60g" panose="02020603020101020101" pitchFamily="18" charset="-127"/>
                <a:ea typeface="HG꼬딕씨_Pro 60g" panose="02020603020101020101" pitchFamily="18" charset="-127"/>
                <a:sym typeface="Wingdings" panose="05000000000000000000" pitchFamily="2" charset="2"/>
              </a:rPr>
              <a:t> </a:t>
            </a:r>
            <a:r>
              <a:rPr lang="ko-KR" altLang="en-US" sz="2000" spc="-50" dirty="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함수와 </a:t>
            </a:r>
            <a:r>
              <a:rPr lang="ko-KR" altLang="en-US" sz="20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리스트를 이용하여 좌표를 이용한 미로블록을 만들 수 있습니다</a:t>
            </a:r>
            <a:r>
              <a:rPr lang="en-US" altLang="ko-KR" sz="20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2000" spc="-50" dirty="0">
              <a:latin typeface="HG꼬딕씨_Pro 60g" panose="02020603020101020101" pitchFamily="18" charset="-127"/>
              <a:ea typeface="HG꼬딕씨_Pro 60g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spc="-50" dirty="0">
                <a:latin typeface="HG꼬딕씨_Pro 60g" panose="02020603020101020101" pitchFamily="18" charset="-127"/>
                <a:ea typeface="HG꼬딕씨_Pro 60g" panose="02020603020101020101" pitchFamily="18" charset="-127"/>
                <a:sym typeface="Wingdings" panose="05000000000000000000" pitchFamily="2" charset="2"/>
              </a:rPr>
              <a:t> </a:t>
            </a:r>
            <a:r>
              <a:rPr lang="ko-KR" altLang="en-US" sz="2000" spc="-50" dirty="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오브젝트를 </a:t>
            </a:r>
            <a:r>
              <a:rPr lang="ko-KR" altLang="en-US" sz="20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여러 개 복제하여 사용할 수 있습니다</a:t>
            </a:r>
            <a:r>
              <a:rPr lang="en-US" altLang="ko-KR" sz="20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2000" spc="-50" dirty="0">
              <a:latin typeface="HG꼬딕씨_Pro 60g" panose="02020603020101020101" pitchFamily="18" charset="-127"/>
              <a:ea typeface="HG꼬딕씨_Pro 60g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spc="-50" dirty="0">
                <a:latin typeface="HG꼬딕씨_Pro 60g" panose="02020603020101020101" pitchFamily="18" charset="-127"/>
                <a:ea typeface="HG꼬딕씨_Pro 60g" panose="02020603020101020101" pitchFamily="18" charset="-127"/>
                <a:sym typeface="Wingdings" panose="05000000000000000000" pitchFamily="2" charset="2"/>
              </a:rPr>
              <a:t> </a:t>
            </a:r>
            <a:r>
              <a:rPr lang="ko-KR" altLang="en-US" sz="2000" spc="-50" dirty="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판단 </a:t>
            </a:r>
            <a:r>
              <a:rPr lang="ko-KR" altLang="en-US" sz="20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블록을 이용하여 오브젝트를 키보드로 조종할 수 있습니다</a:t>
            </a:r>
            <a:r>
              <a:rPr lang="en-US" altLang="ko-KR" sz="2000" spc="-50" dirty="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</a:t>
            </a:r>
            <a:endParaRPr lang="en-US" altLang="ko-KR" sz="2000" spc="-50" dirty="0">
              <a:latin typeface="HG꼬딕씨_Pro 60g" panose="02020603020101020101" pitchFamily="18" charset="-127"/>
              <a:ea typeface="HG꼬딕씨_Pro 60g" panose="02020603020101020101" pitchFamily="18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="" xmlns:a16="http://schemas.microsoft.com/office/drawing/2014/main" id="{EF6F96EE-9E7C-4D15-8988-4675603BF26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5084" y="4527912"/>
            <a:ext cx="4665035" cy="2330088"/>
          </a:xfrm>
          <a:prstGeom prst="rect">
            <a:avLst/>
          </a:prstGeom>
        </p:spPr>
      </p:pic>
      <p:sp>
        <p:nvSpPr>
          <p:cNvPr id="11" name="말풍선: 모서리가 둥근 사각형 7">
            <a:extLst>
              <a:ext uri="{FF2B5EF4-FFF2-40B4-BE49-F238E27FC236}">
                <a16:creationId xmlns="" xmlns:a16="http://schemas.microsoft.com/office/drawing/2014/main" id="{6A1ACBE7-177A-4012-A397-2AAF0C9513C4}"/>
              </a:ext>
            </a:extLst>
          </p:cNvPr>
          <p:cNvSpPr/>
          <p:nvPr/>
        </p:nvSpPr>
        <p:spPr>
          <a:xfrm>
            <a:off x="8281530" y="3324828"/>
            <a:ext cx="2754775" cy="1374494"/>
          </a:xfrm>
          <a:prstGeom prst="wedgeRoundRectCallout">
            <a:avLst>
              <a:gd name="adj1" fmla="val -4867"/>
              <a:gd name="adj2" fmla="val 66050"/>
              <a:gd name="adj3" fmla="val 16667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>
                <a:solidFill>
                  <a:schemeClr val="tx1"/>
                </a:solidFill>
                <a:latin typeface="HG꼬딕씨 40g" panose="02020603020101020101" pitchFamily="18" charset="-127"/>
                <a:ea typeface="HG꼬딕씨 40g" panose="02020603020101020101" pitchFamily="18" charset="-127"/>
              </a:rPr>
              <a:t>느낀 점도 </a:t>
            </a:r>
            <a:r>
              <a:rPr lang="ko-KR" altLang="en-US" sz="2400" dirty="0">
                <a:solidFill>
                  <a:schemeClr val="tx1"/>
                </a:solidFill>
                <a:latin typeface="HG꼬딕씨 40g" panose="02020603020101020101" pitchFamily="18" charset="-127"/>
                <a:ea typeface="HG꼬딕씨 40g" panose="02020603020101020101" pitchFamily="18" charset="-127"/>
              </a:rPr>
              <a:t>적으면서 정리를 </a:t>
            </a:r>
            <a:r>
              <a:rPr lang="ko-KR" altLang="en-US" sz="2400" dirty="0" err="1">
                <a:solidFill>
                  <a:schemeClr val="tx1"/>
                </a:solidFill>
                <a:latin typeface="HG꼬딕씨 40g" panose="02020603020101020101" pitchFamily="18" charset="-127"/>
                <a:ea typeface="HG꼬딕씨 40g" panose="02020603020101020101" pitchFamily="18" charset="-127"/>
              </a:rPr>
              <a:t>해보자구</a:t>
            </a:r>
            <a:r>
              <a:rPr lang="en-US" altLang="ko-KR" sz="2400" dirty="0">
                <a:solidFill>
                  <a:schemeClr val="tx1"/>
                </a:solidFill>
                <a:latin typeface="HG꼬딕씨 40g" panose="02020603020101020101" pitchFamily="18" charset="-127"/>
                <a:ea typeface="HG꼬딕씨 40g" panose="02020603020101020101" pitchFamily="18" charset="-127"/>
              </a:rPr>
              <a:t>!</a:t>
            </a:r>
            <a:endParaRPr lang="ko-KR" altLang="en-US" sz="2400" dirty="0">
              <a:solidFill>
                <a:schemeClr val="tx1"/>
              </a:solidFill>
              <a:latin typeface="HG꼬딕씨 40g" panose="02020603020101020101" pitchFamily="18" charset="-127"/>
              <a:ea typeface="HG꼬딕씨 40g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32367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F16BE03C-2A8D-4F60-B4C7-DE93919C2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오늘의 작품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878D9120-3C8B-4865-A10F-E2B90D1E97C9}"/>
              </a:ext>
            </a:extLst>
          </p:cNvPr>
          <p:cNvSpPr txBox="1"/>
          <p:nvPr/>
        </p:nvSpPr>
        <p:spPr>
          <a:xfrm>
            <a:off x="4599432" y="807709"/>
            <a:ext cx="6985647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>
                <a:latin typeface="HG꼬딕씨 20g" panose="02020603020101020101" pitchFamily="18" charset="-127"/>
                <a:ea typeface="HG꼬딕씨 20g" panose="02020603020101020101" pitchFamily="18" charset="-127"/>
              </a:rPr>
              <a:t>제크미 캐릭터를 방향키로 조종해서 </a:t>
            </a:r>
            <a:r>
              <a:rPr lang="en-US" altLang="ko-KR">
                <a:latin typeface="HG꼬딕씨 20g" panose="02020603020101020101" pitchFamily="18" charset="-127"/>
                <a:ea typeface="HG꼬딕씨 20g" panose="02020603020101020101" pitchFamily="18" charset="-127"/>
              </a:rPr>
              <a:t>28</a:t>
            </a:r>
            <a:r>
              <a:rPr lang="ko-KR" altLang="en-US">
                <a:latin typeface="HG꼬딕씨 20g" panose="02020603020101020101" pitchFamily="18" charset="-127"/>
                <a:ea typeface="HG꼬딕씨 20g" panose="02020603020101020101" pitchFamily="18" charset="-127"/>
              </a:rPr>
              <a:t>개의 발판을 빠르게 </a:t>
            </a:r>
            <a:endParaRPr lang="en-US" altLang="ko-KR">
              <a:latin typeface="HG꼬딕씨 20g" panose="02020603020101020101" pitchFamily="18" charset="-127"/>
              <a:ea typeface="HG꼬딕씨 20g" panose="02020603020101020101" pitchFamily="18" charset="-127"/>
            </a:endParaRPr>
          </a:p>
          <a:p>
            <a:pPr>
              <a:spcAft>
                <a:spcPts val="600"/>
              </a:spcAft>
            </a:pPr>
            <a:r>
              <a:rPr lang="ko-KR" altLang="en-US">
                <a:latin typeface="HG꼬딕씨 20g" panose="02020603020101020101" pitchFamily="18" charset="-127"/>
                <a:ea typeface="HG꼬딕씨 20g" panose="02020603020101020101" pitchFamily="18" charset="-127"/>
              </a:rPr>
              <a:t>이동하여 마지막 발판에 도달하는 게임</a:t>
            </a:r>
            <a:endParaRPr lang="en-US" altLang="ko-KR">
              <a:latin typeface="HG꼬딕씨 20g" panose="02020603020101020101" pitchFamily="18" charset="-127"/>
              <a:ea typeface="HG꼬딕씨 20g" panose="02020603020101020101" pitchFamily="18" charset="-127"/>
            </a:endParaRPr>
          </a:p>
        </p:txBody>
      </p:sp>
      <p:pic>
        <p:nvPicPr>
          <p:cNvPr id="5" name="미로블록탈출대작전">
            <a:hlinkClick r:id="" action="ppaction://media"/>
            <a:extLst>
              <a:ext uri="{FF2B5EF4-FFF2-40B4-BE49-F238E27FC236}">
                <a16:creationId xmlns="" xmlns:a16="http://schemas.microsoft.com/office/drawing/2014/main" id="{F27C46EE-83A6-4797-9A9F-926574CF2B3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58071" y="1742061"/>
            <a:ext cx="8284308" cy="4617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221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23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모서리가 둥근 직사각형 2">
            <a:extLst>
              <a:ext uri="{FF2B5EF4-FFF2-40B4-BE49-F238E27FC236}">
                <a16:creationId xmlns="" xmlns:a16="http://schemas.microsoft.com/office/drawing/2014/main" id="{A35392CE-DD2B-454D-9964-C775BD9B7916}"/>
              </a:ext>
            </a:extLst>
          </p:cNvPr>
          <p:cNvSpPr/>
          <p:nvPr/>
        </p:nvSpPr>
        <p:spPr>
          <a:xfrm>
            <a:off x="347472" y="1518763"/>
            <a:ext cx="5605856" cy="5053487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4F397C41-9C19-428B-B7F6-71047B4F8233}"/>
              </a:ext>
            </a:extLst>
          </p:cNvPr>
          <p:cNvSpPr txBox="1"/>
          <p:nvPr/>
        </p:nvSpPr>
        <p:spPr>
          <a:xfrm>
            <a:off x="693360" y="1948209"/>
            <a:ext cx="17800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latin typeface="HG꼬딕씨 80g" panose="02020603020101020101" pitchFamily="18" charset="-127"/>
                <a:ea typeface="HG꼬딕씨 80g" panose="02020603020101020101" pitchFamily="18" charset="-127"/>
              </a:rPr>
              <a:t>변수란</a:t>
            </a:r>
            <a:r>
              <a:rPr lang="en-US" altLang="ko-KR" sz="3600" dirty="0">
                <a:latin typeface="HG꼬딕씨 80g" panose="02020603020101020101" pitchFamily="18" charset="-127"/>
                <a:ea typeface="HG꼬딕씨 80g" panose="02020603020101020101" pitchFamily="18" charset="-127"/>
              </a:rPr>
              <a:t>?</a:t>
            </a:r>
          </a:p>
        </p:txBody>
      </p:sp>
      <p:sp>
        <p:nvSpPr>
          <p:cNvPr id="28" name="모서리가 둥근 직사각형 2">
            <a:extLst>
              <a:ext uri="{FF2B5EF4-FFF2-40B4-BE49-F238E27FC236}">
                <a16:creationId xmlns="" xmlns:a16="http://schemas.microsoft.com/office/drawing/2014/main" id="{625CB6B3-4E7F-4A3D-AD04-47096490D6FA}"/>
              </a:ext>
            </a:extLst>
          </p:cNvPr>
          <p:cNvSpPr/>
          <p:nvPr/>
        </p:nvSpPr>
        <p:spPr>
          <a:xfrm>
            <a:off x="6238672" y="1518764"/>
            <a:ext cx="5605856" cy="4905482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9322C35E-E8B4-45AE-8BDB-67ECA78EF3EE}"/>
              </a:ext>
            </a:extLst>
          </p:cNvPr>
          <p:cNvSpPr txBox="1"/>
          <p:nvPr/>
        </p:nvSpPr>
        <p:spPr>
          <a:xfrm>
            <a:off x="6262114" y="1948210"/>
            <a:ext cx="28623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latin typeface="HG꼬딕씨 80g" panose="02020603020101020101" pitchFamily="18" charset="-127"/>
                <a:ea typeface="HG꼬딕씨 80g" panose="02020603020101020101" pitchFamily="18" charset="-127"/>
              </a:rPr>
              <a:t>리스트란</a:t>
            </a:r>
            <a:r>
              <a:rPr lang="en-US" altLang="ko-KR" sz="3600" dirty="0">
                <a:latin typeface="HG꼬딕씨 80g" panose="02020603020101020101" pitchFamily="18" charset="-127"/>
                <a:ea typeface="HG꼬딕씨 80g" panose="02020603020101020101" pitchFamily="18" charset="-127"/>
              </a:rPr>
              <a:t>?</a:t>
            </a:r>
          </a:p>
        </p:txBody>
      </p:sp>
      <p:sp>
        <p:nvSpPr>
          <p:cNvPr id="2" name="제목 1">
            <a:extLst>
              <a:ext uri="{FF2B5EF4-FFF2-40B4-BE49-F238E27FC236}">
                <a16:creationId xmlns="" xmlns:a16="http://schemas.microsoft.com/office/drawing/2014/main" id="{2AB67F6C-98A3-4ECB-AE13-0183F73FA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생각 열기</a:t>
            </a:r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6682CE8A-C4F6-48EE-9438-1B7B2434163E}"/>
              </a:ext>
            </a:extLst>
          </p:cNvPr>
          <p:cNvSpPr txBox="1"/>
          <p:nvPr/>
        </p:nvSpPr>
        <p:spPr>
          <a:xfrm>
            <a:off x="779368" y="2646546"/>
            <a:ext cx="4962917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20000"/>
              </a:lnSpc>
              <a:defRPr/>
            </a:pPr>
            <a:r>
              <a:rPr lang="ko-KR" altLang="en-US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밥을 담기 위해서 밥그릇이 필요하듯이 어떤 값을 저장하기 위해서는 컴퓨터 내에 그릇 역할을 할 공간</a:t>
            </a:r>
          </a:p>
        </p:txBody>
      </p:sp>
      <p:pic>
        <p:nvPicPr>
          <p:cNvPr id="36" name="그림 35" descr="가구이(가) 표시된 사진&#10;&#10;자동 생성된 설명">
            <a:extLst>
              <a:ext uri="{FF2B5EF4-FFF2-40B4-BE49-F238E27FC236}">
                <a16:creationId xmlns="" xmlns:a16="http://schemas.microsoft.com/office/drawing/2014/main" id="{7DD62D60-1C53-4521-B2BE-93C08431AD5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8337" y="3783285"/>
            <a:ext cx="2524125" cy="1204677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="" xmlns:a16="http://schemas.microsoft.com/office/drawing/2014/main" id="{9667DCFC-F641-456B-9675-AA1AD0D3CAB8}"/>
              </a:ext>
            </a:extLst>
          </p:cNvPr>
          <p:cNvSpPr txBox="1"/>
          <p:nvPr/>
        </p:nvSpPr>
        <p:spPr>
          <a:xfrm>
            <a:off x="1996801" y="5237171"/>
            <a:ext cx="2307196" cy="704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밥그릇</a:t>
            </a:r>
            <a:r>
              <a:rPr lang="en-US" altLang="ko-KR" sz="14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, </a:t>
            </a:r>
            <a:r>
              <a:rPr lang="ko-KR" altLang="en-US" sz="140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접시</a:t>
            </a:r>
            <a:r>
              <a:rPr lang="en-US" altLang="ko-KR" sz="14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, </a:t>
            </a:r>
            <a:r>
              <a:rPr lang="ko-KR" altLang="en-US" sz="140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물컵 </a:t>
            </a:r>
            <a:r>
              <a:rPr lang="ko-KR" altLang="en-US" sz="14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→ </a:t>
            </a:r>
            <a:r>
              <a:rPr lang="ko-KR" altLang="en-US" sz="140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변수</a:t>
            </a:r>
            <a:endParaRPr lang="en-US" altLang="ko-KR" sz="1400" dirty="0" smtClean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밥</a:t>
            </a:r>
            <a:r>
              <a:rPr lang="en-US" altLang="ko-KR" sz="14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, </a:t>
            </a:r>
            <a:r>
              <a:rPr lang="ko-KR" altLang="en-US" sz="140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반찬</a:t>
            </a:r>
            <a:r>
              <a:rPr lang="en-US" altLang="ko-KR" sz="14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, </a:t>
            </a:r>
            <a:r>
              <a:rPr lang="ko-KR" altLang="en-US" sz="140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물</a:t>
            </a:r>
            <a:r>
              <a:rPr lang="ko-KR" altLang="en-US" sz="140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1400">
                <a:latin typeface="맑은 고딕" panose="020B0503020000020004" pitchFamily="50" charset="-127"/>
              </a:rPr>
              <a:t>→ </a:t>
            </a:r>
            <a:r>
              <a:rPr lang="ko-KR" altLang="en-US" sz="140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값</a:t>
            </a:r>
            <a:endParaRPr lang="en-US" altLang="ko-KR" sz="1400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="" xmlns:a16="http://schemas.microsoft.com/office/drawing/2014/main" id="{F2C75D7B-AB71-44AA-B66E-467982E55628}"/>
              </a:ext>
            </a:extLst>
          </p:cNvPr>
          <p:cNvSpPr txBox="1"/>
          <p:nvPr/>
        </p:nvSpPr>
        <p:spPr>
          <a:xfrm>
            <a:off x="6696774" y="2594541"/>
            <a:ext cx="4808402" cy="1421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20000"/>
              </a:lnSpc>
              <a:defRPr/>
            </a:pPr>
            <a:r>
              <a:rPr lang="ko-KR" altLang="en-US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변수는 하나의 변수에 하나의 값만 저장할 수 있는데 같은 속성의 변수가 여러 개 필요할 경우 리스트를 이용하여 하나의 리스트에 여러 개의 값을 저장할 수 있다</a:t>
            </a:r>
            <a:r>
              <a:rPr lang="en-US" altLang="ko-KR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</a:t>
            </a:r>
            <a:endParaRPr lang="ko-KR" altLang="en-US" dirty="0">
              <a:latin typeface="HG꼬딕씨_Pro 60g" panose="02020603020101020101" pitchFamily="18" charset="-127"/>
              <a:ea typeface="HG꼬딕씨_Pro 60g" panose="02020603020101020101" pitchFamily="18" charset="-127"/>
            </a:endParaRPr>
          </a:p>
        </p:txBody>
      </p:sp>
      <p:pic>
        <p:nvPicPr>
          <p:cNvPr id="45" name="그림 44" descr="클립아트이(가) 표시된 사진&#10;&#10;자동 생성된 설명">
            <a:extLst>
              <a:ext uri="{FF2B5EF4-FFF2-40B4-BE49-F238E27FC236}">
                <a16:creationId xmlns="" xmlns:a16="http://schemas.microsoft.com/office/drawing/2014/main" id="{AFDC5533-DF7C-44A3-BCD0-95E0590F8D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8517" y="4126288"/>
            <a:ext cx="3346166" cy="861674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="" xmlns:a16="http://schemas.microsoft.com/office/drawing/2014/main" id="{F358ECA4-0997-43F1-A142-4C07F2107AC9}"/>
              </a:ext>
            </a:extLst>
          </p:cNvPr>
          <p:cNvSpPr txBox="1"/>
          <p:nvPr/>
        </p:nvSpPr>
        <p:spPr>
          <a:xfrm>
            <a:off x="7444717" y="5175189"/>
            <a:ext cx="3193766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기차</a:t>
            </a:r>
            <a:r>
              <a:rPr lang="ko-KR" altLang="en-US" sz="14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→ </a:t>
            </a:r>
            <a:r>
              <a:rPr lang="ko-KR" altLang="en-US" sz="14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리스트</a:t>
            </a:r>
            <a:endParaRPr lang="en-US" altLang="ko-KR" sz="1400" dirty="0" smtClean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기차 </a:t>
            </a:r>
            <a:r>
              <a:rPr lang="en-US" altLang="ko-KR" sz="14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1</a:t>
            </a:r>
            <a:r>
              <a:rPr lang="ko-KR" altLang="en-US" sz="140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호</a:t>
            </a:r>
            <a:r>
              <a:rPr lang="ko-KR" altLang="en-US" sz="140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→ </a:t>
            </a:r>
            <a:r>
              <a:rPr lang="ko-KR" altLang="en-US" sz="140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리스트 </a:t>
            </a:r>
            <a:r>
              <a:rPr lang="en-US" altLang="ko-KR" sz="14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1</a:t>
            </a:r>
            <a:r>
              <a:rPr lang="ko-KR" altLang="en-US" sz="140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번째</a:t>
            </a:r>
            <a:endParaRPr lang="en-US" altLang="ko-KR" sz="1400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기차 </a:t>
            </a:r>
            <a:r>
              <a:rPr lang="en-US" altLang="ko-KR" sz="14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</a:t>
            </a:r>
            <a:r>
              <a:rPr lang="ko-KR" altLang="en-US" sz="140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호 탄 </a:t>
            </a:r>
            <a:r>
              <a:rPr lang="ko-KR" altLang="en-US" sz="140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사람</a:t>
            </a:r>
            <a:r>
              <a:rPr lang="ko-KR" altLang="en-US" sz="140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→ </a:t>
            </a:r>
            <a:r>
              <a:rPr lang="ko-KR" altLang="en-US" sz="140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리스트 </a:t>
            </a:r>
            <a:r>
              <a:rPr lang="en-US" altLang="ko-KR" sz="14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</a:t>
            </a:r>
            <a:r>
              <a:rPr lang="ko-KR" altLang="en-US" sz="140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번째 </a:t>
            </a:r>
            <a:r>
              <a:rPr lang="ko-KR" altLang="en-US" sz="140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값</a:t>
            </a:r>
            <a:endParaRPr lang="en-US" altLang="ko-KR" sz="1400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70502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4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="" xmlns:a16="http://schemas.microsoft.com/office/drawing/2014/main" id="{C04CC604-F8C6-4BB7-B3DC-47A1028A18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691749"/>
            <a:ext cx="4251960" cy="577805"/>
          </a:xfrm>
        </p:spPr>
        <p:txBody>
          <a:bodyPr/>
          <a:lstStyle/>
          <a:p>
            <a:r>
              <a:rPr lang="ko-KR" altLang="en-US" dirty="0"/>
              <a:t>학습 포인트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96FA7B38-B693-4303-BAEF-D04ADEB13AE4}"/>
              </a:ext>
            </a:extLst>
          </p:cNvPr>
          <p:cNvSpPr/>
          <p:nvPr/>
        </p:nvSpPr>
        <p:spPr>
          <a:xfrm>
            <a:off x="4881337" y="647023"/>
            <a:ext cx="5914783" cy="4669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이번 작품에서 사용할 </a:t>
            </a:r>
            <a:r>
              <a:rPr lang="ko-KR" altLang="en-US" spc="-50" dirty="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주요 블록들을 </a:t>
            </a:r>
            <a:r>
              <a:rPr lang="ko-KR" altLang="en-US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먼저 살펴볼까요</a:t>
            </a:r>
            <a:r>
              <a:rPr lang="en-US" altLang="ko-KR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?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="" xmlns:a16="http://schemas.microsoft.com/office/drawing/2014/main" id="{424A04D0-4349-44A4-BE59-B99F2646D3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1424" y="1825258"/>
            <a:ext cx="2334633" cy="39688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="" xmlns:a16="http://schemas.microsoft.com/office/drawing/2014/main" id="{144D75F1-03AA-4812-9CBD-863873B839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5043" y="2269915"/>
            <a:ext cx="1263452" cy="400224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="" xmlns:a16="http://schemas.microsoft.com/office/drawing/2014/main" id="{A3A3942B-F6CC-4E73-AA21-E1F9952B30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4920" y="2269915"/>
            <a:ext cx="1263452" cy="400224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="" xmlns:a16="http://schemas.microsoft.com/office/drawing/2014/main" id="{B3C3BCC1-5AEC-4C7A-A62F-F59218B772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8007" y="1821782"/>
            <a:ext cx="2857500" cy="400364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="" xmlns:a16="http://schemas.microsoft.com/office/drawing/2014/main" id="{14A3EC92-15EC-4F29-AB6D-50EEF3A6D87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1219" y="3058512"/>
            <a:ext cx="2400300" cy="28575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="" xmlns:a16="http://schemas.microsoft.com/office/drawing/2014/main" id="{ED901558-536D-405E-B3D5-16A6289B95D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2572" y="3062639"/>
            <a:ext cx="1533525" cy="285750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="" xmlns:a16="http://schemas.microsoft.com/office/drawing/2014/main" id="{A5DB5227-858A-4426-BF02-FF0842788A6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694" y="3026746"/>
            <a:ext cx="698536" cy="635033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="" xmlns:a16="http://schemas.microsoft.com/office/drawing/2014/main" id="{D916AF15-D0B0-429C-880B-A8BAB052246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8007" y="5526373"/>
            <a:ext cx="2261012" cy="373177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="" xmlns:a16="http://schemas.microsoft.com/office/drawing/2014/main" id="{7E47E07D-F8D2-4D36-81A0-A773FCB740A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8294" y="5998099"/>
            <a:ext cx="1326511" cy="301480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="" xmlns:a16="http://schemas.microsoft.com/office/drawing/2014/main" id="{78BAFA6E-437F-4640-8F28-59CB15B0DE0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9945" y="5526374"/>
            <a:ext cx="2262173" cy="369778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="" xmlns:a16="http://schemas.microsoft.com/office/drawing/2014/main" id="{5C13E327-052E-482E-B749-3D0BCED3D07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694" y="5548260"/>
            <a:ext cx="698536" cy="635033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554" y="1765989"/>
            <a:ext cx="698536" cy="635033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694" y="4287503"/>
            <a:ext cx="698536" cy="635033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8007" y="2307694"/>
            <a:ext cx="2431938" cy="389110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0250" y="2313826"/>
            <a:ext cx="1912960" cy="378228"/>
          </a:xfrm>
          <a:prstGeom prst="rect">
            <a:avLst/>
          </a:prstGeom>
        </p:spPr>
      </p:pic>
      <p:pic>
        <p:nvPicPr>
          <p:cNvPr id="37" name="그림 36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2572" y="3565457"/>
            <a:ext cx="1284409" cy="258606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6757" y="3538313"/>
            <a:ext cx="2076450" cy="285750"/>
          </a:xfrm>
          <a:prstGeom prst="rect">
            <a:avLst/>
          </a:prstGeom>
        </p:spPr>
      </p:pic>
      <p:pic>
        <p:nvPicPr>
          <p:cNvPr id="39" name="그림 38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2983" y="3528420"/>
            <a:ext cx="2076450" cy="295275"/>
          </a:xfrm>
          <a:prstGeom prst="rect">
            <a:avLst/>
          </a:prstGeom>
        </p:spPr>
      </p:pic>
      <p:pic>
        <p:nvPicPr>
          <p:cNvPr id="40" name="그림 39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64" y="4287503"/>
            <a:ext cx="1351818" cy="272178"/>
          </a:xfrm>
          <a:prstGeom prst="rect">
            <a:avLst/>
          </a:prstGeom>
        </p:spPr>
      </p:pic>
      <p:pic>
        <p:nvPicPr>
          <p:cNvPr id="41" name="그림 40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6757" y="4269458"/>
            <a:ext cx="2452852" cy="290223"/>
          </a:xfrm>
          <a:prstGeom prst="rect">
            <a:avLst/>
          </a:prstGeom>
        </p:spPr>
      </p:pic>
      <p:pic>
        <p:nvPicPr>
          <p:cNvPr id="42" name="그림 41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64" y="4719326"/>
            <a:ext cx="1895475" cy="285750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7916" y="4716427"/>
            <a:ext cx="2619375" cy="285750"/>
          </a:xfrm>
          <a:prstGeom prst="rect">
            <a:avLst/>
          </a:prstGeom>
        </p:spPr>
      </p:pic>
      <p:pic>
        <p:nvPicPr>
          <p:cNvPr id="44" name="그림 43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9384" y="4269458"/>
            <a:ext cx="923925" cy="285750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096" y="5526373"/>
            <a:ext cx="1438275" cy="285750"/>
          </a:xfrm>
          <a:prstGeom prst="rect">
            <a:avLst/>
          </a:prstGeom>
        </p:spPr>
      </p:pic>
      <p:pic>
        <p:nvPicPr>
          <p:cNvPr id="46" name="그림 45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1637" y="5998099"/>
            <a:ext cx="2478816" cy="359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4993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36ED91E3-E6DA-4D78-A177-915F18541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따라하기</a:t>
            </a:r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8FDE0DFC-5D8E-4030-9330-04C2984A8F95}"/>
              </a:ext>
            </a:extLst>
          </p:cNvPr>
          <p:cNvSpPr txBox="1"/>
          <p:nvPr/>
        </p:nvSpPr>
        <p:spPr>
          <a:xfrm>
            <a:off x="824756" y="769289"/>
            <a:ext cx="8304004" cy="841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dirty="0" err="1">
                <a:latin typeface="HG꼬딕씨 99g" panose="02020603020101020101" pitchFamily="18" charset="-127"/>
                <a:ea typeface="HG꼬딕씨 99g" panose="02020603020101020101" pitchFamily="18" charset="-127"/>
              </a:rPr>
              <a:t>제크미</a:t>
            </a:r>
            <a:r>
              <a:rPr lang="ko-KR" altLang="en-US" sz="3600" dirty="0">
                <a:latin typeface="HG꼬딕씨 99g" panose="02020603020101020101" pitchFamily="18" charset="-127"/>
                <a:ea typeface="HG꼬딕씨 99g" panose="02020603020101020101" pitchFamily="18" charset="-127"/>
              </a:rPr>
              <a:t> 점프 동작하기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8334472E-AB09-4B82-BF4C-311D02F267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2368" y="827930"/>
            <a:ext cx="714200" cy="75051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="" xmlns:a16="http://schemas.microsoft.com/office/drawing/2014/main" id="{1E0B798D-43B5-4C64-9BF0-D9298B8019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3916" y="2536447"/>
            <a:ext cx="5478396" cy="2869271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="" xmlns:a16="http://schemas.microsoft.com/office/drawing/2014/main" id="{9BCB62C3-B9E0-45C6-9F0B-E8AA2EF822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012" y="2536447"/>
            <a:ext cx="698536" cy="63503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22" name="그림 21">
            <a:extLst>
              <a:ext uri="{FF2B5EF4-FFF2-40B4-BE49-F238E27FC236}">
                <a16:creationId xmlns="" xmlns:a16="http://schemas.microsoft.com/office/drawing/2014/main" id="{2B5B94EF-35C4-4AF9-AC44-96DA3CEE97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012" y="3237874"/>
            <a:ext cx="698536" cy="63503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25" name="그림 24">
            <a:extLst>
              <a:ext uri="{FF2B5EF4-FFF2-40B4-BE49-F238E27FC236}">
                <a16:creationId xmlns="" xmlns:a16="http://schemas.microsoft.com/office/drawing/2014/main" id="{4DBE2EA3-D394-47AD-BB6C-8D8BB8E152C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012" y="3939301"/>
            <a:ext cx="698536" cy="63503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26" name="그림 25">
            <a:extLst>
              <a:ext uri="{FF2B5EF4-FFF2-40B4-BE49-F238E27FC236}">
                <a16:creationId xmlns="" xmlns:a16="http://schemas.microsoft.com/office/drawing/2014/main" id="{2C0E5BEA-A912-41D8-BBDF-2F0723A3A8B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012" y="4640728"/>
            <a:ext cx="698536" cy="63503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grpSp>
        <p:nvGrpSpPr>
          <p:cNvPr id="19" name="그룹 18">
            <a:extLst>
              <a:ext uri="{FF2B5EF4-FFF2-40B4-BE49-F238E27FC236}">
                <a16:creationId xmlns="" xmlns:a16="http://schemas.microsoft.com/office/drawing/2014/main" id="{9B67BD2C-209D-4B94-8519-8F148D30C474}"/>
              </a:ext>
            </a:extLst>
          </p:cNvPr>
          <p:cNvGrpSpPr/>
          <p:nvPr/>
        </p:nvGrpSpPr>
        <p:grpSpPr>
          <a:xfrm>
            <a:off x="9916864" y="416262"/>
            <a:ext cx="1774472" cy="1314884"/>
            <a:chOff x="9892146" y="254876"/>
            <a:chExt cx="2022765" cy="1130579"/>
          </a:xfrm>
        </p:grpSpPr>
        <p:sp>
          <p:nvSpPr>
            <p:cNvPr id="20" name="직사각형 19">
              <a:extLst>
                <a:ext uri="{FF2B5EF4-FFF2-40B4-BE49-F238E27FC236}">
                  <a16:creationId xmlns="" xmlns:a16="http://schemas.microsoft.com/office/drawing/2014/main" id="{47A61902-693E-4831-B070-F1B8E7CE0D38}"/>
                </a:ext>
              </a:extLst>
            </p:cNvPr>
            <p:cNvSpPr/>
            <p:nvPr/>
          </p:nvSpPr>
          <p:spPr>
            <a:xfrm>
              <a:off x="9892146" y="254876"/>
              <a:ext cx="2022765" cy="1130579"/>
            </a:xfrm>
            <a:prstGeom prst="rect">
              <a:avLst/>
            </a:prstGeom>
            <a:noFill/>
            <a:ln w="28575">
              <a:solidFill>
                <a:srgbClr val="ABDF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  </a:t>
              </a:r>
              <a:endParaRPr lang="ko-KR" altLang="en-US" dirty="0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="" xmlns:a16="http://schemas.microsoft.com/office/drawing/2014/main" id="{F45B92B3-B23D-449F-B637-DB571CEADFB3}"/>
                </a:ext>
              </a:extLst>
            </p:cNvPr>
            <p:cNvSpPr/>
            <p:nvPr/>
          </p:nvSpPr>
          <p:spPr>
            <a:xfrm>
              <a:off x="9907574" y="277970"/>
              <a:ext cx="1379980" cy="26463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>
                  <a:solidFill>
                    <a:srgbClr val="ABDFE9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[</a:t>
              </a:r>
              <a:r>
                <a:rPr lang="ko-KR" altLang="en-US" sz="1400">
                  <a:solidFill>
                    <a:srgbClr val="ABDFE9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장면</a:t>
              </a:r>
              <a:r>
                <a:rPr lang="en-US" altLang="ko-KR" sz="1400" dirty="0">
                  <a:solidFill>
                    <a:srgbClr val="ABDFE9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1] </a:t>
              </a:r>
              <a:r>
                <a:rPr lang="ko-KR" altLang="en-US" sz="1400">
                  <a:solidFill>
                    <a:srgbClr val="ABDFE9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제크미</a:t>
              </a:r>
              <a:endParaRPr lang="ko-KR" altLang="en-US" sz="1400" dirty="0">
                <a:solidFill>
                  <a:srgbClr val="ABDFE9"/>
                </a:solidFill>
                <a:latin typeface="HG꼬딕씨 99g" panose="02020603020101020101" pitchFamily="18" charset="-127"/>
                <a:ea typeface="HG꼬딕씨 99g" panose="02020603020101020101" pitchFamily="18" charset="-127"/>
              </a:endParaRPr>
            </a:p>
          </p:txBody>
        </p:sp>
      </p:grpSp>
      <p:sp>
        <p:nvSpPr>
          <p:cNvPr id="31" name="직사각형 30">
            <a:extLst>
              <a:ext uri="{FF2B5EF4-FFF2-40B4-BE49-F238E27FC236}">
                <a16:creationId xmlns="" xmlns:a16="http://schemas.microsoft.com/office/drawing/2014/main" id="{90130CEE-C853-40CF-A84A-8A8EE9C3806C}"/>
              </a:ext>
            </a:extLst>
          </p:cNvPr>
          <p:cNvSpPr/>
          <p:nvPr/>
        </p:nvSpPr>
        <p:spPr>
          <a:xfrm>
            <a:off x="833966" y="1726998"/>
            <a:ext cx="6904424" cy="3836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‘</a:t>
            </a:r>
            <a:r>
              <a:rPr lang="ko-KR" altLang="en-US" sz="1400" spc="-50" dirty="0" err="1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제크미</a:t>
            </a:r>
            <a:r>
              <a:rPr lang="ko-KR" altLang="en-US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’ </a:t>
            </a:r>
            <a:r>
              <a:rPr lang="ko-KR" altLang="en-US" sz="1400" spc="-50" dirty="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오브젝트를 </a:t>
            </a:r>
            <a:r>
              <a:rPr lang="ko-KR" altLang="en-US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선택한 후 위아래로 점프하는 모양을 만듭니다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85458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36ED91E3-E6DA-4D78-A177-915F18541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따라하기</a:t>
            </a:r>
            <a:endParaRPr lang="ko-KR" altLang="en-US" dirty="0"/>
          </a:p>
        </p:txBody>
      </p:sp>
      <p:pic>
        <p:nvPicPr>
          <p:cNvPr id="22" name="그림 21" descr="스크린샷이(가) 표시된 사진&#10;&#10;자동 생성된 설명">
            <a:extLst>
              <a:ext uri="{FF2B5EF4-FFF2-40B4-BE49-F238E27FC236}">
                <a16:creationId xmlns="" xmlns:a16="http://schemas.microsoft.com/office/drawing/2014/main" id="{EA7ED703-56C1-43E3-BC53-CAE7038A77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374" y="2840058"/>
            <a:ext cx="6081186" cy="2207071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="" xmlns:a16="http://schemas.microsoft.com/office/drawing/2014/main" id="{5EB6DDA2-E171-41CE-862C-3702C86077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938" y="3191132"/>
            <a:ext cx="698536" cy="635033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26" name="그림 25">
            <a:extLst>
              <a:ext uri="{FF2B5EF4-FFF2-40B4-BE49-F238E27FC236}">
                <a16:creationId xmlns="" xmlns:a16="http://schemas.microsoft.com/office/drawing/2014/main" id="{082EF264-6353-4240-B346-9BF15D6483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938" y="3935444"/>
            <a:ext cx="698536" cy="635033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sp>
        <p:nvSpPr>
          <p:cNvPr id="19" name="직사각형 18">
            <a:extLst>
              <a:ext uri="{FF2B5EF4-FFF2-40B4-BE49-F238E27FC236}">
                <a16:creationId xmlns="" xmlns:a16="http://schemas.microsoft.com/office/drawing/2014/main" id="{35F952E0-C16B-4982-94B5-A2C82A940C85}"/>
              </a:ext>
            </a:extLst>
          </p:cNvPr>
          <p:cNvSpPr/>
          <p:nvPr/>
        </p:nvSpPr>
        <p:spPr>
          <a:xfrm>
            <a:off x="10564913" y="701635"/>
            <a:ext cx="502415" cy="81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b="1" spc="-50" dirty="0">
                <a:solidFill>
                  <a:srgbClr val="FF0000"/>
                </a:solidFill>
                <a:latin typeface="+mj-ea"/>
                <a:ea typeface="+mj-ea"/>
              </a:rPr>
              <a:t>가</a:t>
            </a:r>
            <a:endParaRPr lang="en-US" altLang="ko-KR" sz="3600" b="1" spc="-50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="" xmlns:a16="http://schemas.microsoft.com/office/drawing/2014/main" id="{9B67BD2C-209D-4B94-8519-8F148D30C474}"/>
              </a:ext>
            </a:extLst>
          </p:cNvPr>
          <p:cNvGrpSpPr/>
          <p:nvPr/>
        </p:nvGrpSpPr>
        <p:grpSpPr>
          <a:xfrm>
            <a:off x="9928885" y="412114"/>
            <a:ext cx="1774472" cy="1314884"/>
            <a:chOff x="9892146" y="254876"/>
            <a:chExt cx="2022765" cy="1130579"/>
          </a:xfrm>
        </p:grpSpPr>
        <p:sp>
          <p:nvSpPr>
            <p:cNvPr id="21" name="직사각형 20">
              <a:extLst>
                <a:ext uri="{FF2B5EF4-FFF2-40B4-BE49-F238E27FC236}">
                  <a16:creationId xmlns="" xmlns:a16="http://schemas.microsoft.com/office/drawing/2014/main" id="{47A61902-693E-4831-B070-F1B8E7CE0D38}"/>
                </a:ext>
              </a:extLst>
            </p:cNvPr>
            <p:cNvSpPr/>
            <p:nvPr/>
          </p:nvSpPr>
          <p:spPr>
            <a:xfrm>
              <a:off x="9892146" y="254876"/>
              <a:ext cx="2022765" cy="1130579"/>
            </a:xfrm>
            <a:prstGeom prst="rect">
              <a:avLst/>
            </a:prstGeom>
            <a:noFill/>
            <a:ln w="28575">
              <a:solidFill>
                <a:srgbClr val="ABDF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  </a:t>
              </a:r>
              <a:endParaRPr lang="ko-KR" altLang="en-US" dirty="0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="" xmlns:a16="http://schemas.microsoft.com/office/drawing/2014/main" id="{F45B92B3-B23D-449F-B637-DB571CEADFB3}"/>
                </a:ext>
              </a:extLst>
            </p:cNvPr>
            <p:cNvSpPr/>
            <p:nvPr/>
          </p:nvSpPr>
          <p:spPr>
            <a:xfrm>
              <a:off x="9907574" y="277970"/>
              <a:ext cx="1228314" cy="26463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>
                  <a:solidFill>
                    <a:srgbClr val="ABDFE9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[</a:t>
              </a:r>
              <a:r>
                <a:rPr lang="ko-KR" altLang="en-US" sz="1400">
                  <a:solidFill>
                    <a:srgbClr val="ABDFE9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장면</a:t>
              </a:r>
              <a:r>
                <a:rPr lang="en-US" altLang="ko-KR" sz="1400" dirty="0">
                  <a:solidFill>
                    <a:srgbClr val="ABDFE9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2] </a:t>
              </a:r>
              <a:r>
                <a:rPr lang="ko-KR" altLang="en-US" sz="1400">
                  <a:solidFill>
                    <a:srgbClr val="ABDFE9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레벨</a:t>
              </a:r>
              <a:endParaRPr lang="ko-KR" altLang="en-US" sz="1400" dirty="0">
                <a:solidFill>
                  <a:srgbClr val="ABDFE9"/>
                </a:solidFill>
                <a:latin typeface="HG꼬딕씨 99g" panose="02020603020101020101" pitchFamily="18" charset="-127"/>
                <a:ea typeface="HG꼬딕씨 99g" panose="02020603020101020101" pitchFamily="18" charset="-127"/>
              </a:endParaRP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8FDE0DFC-5D8E-4030-9330-04C2984A8F95}"/>
              </a:ext>
            </a:extLst>
          </p:cNvPr>
          <p:cNvSpPr txBox="1"/>
          <p:nvPr/>
        </p:nvSpPr>
        <p:spPr>
          <a:xfrm>
            <a:off x="977156" y="921689"/>
            <a:ext cx="8304004" cy="841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dirty="0">
                <a:latin typeface="HG꼬딕씨 99g" panose="02020603020101020101" pitchFamily="18" charset="-127"/>
                <a:ea typeface="HG꼬딕씨 99g" panose="02020603020101020101" pitchFamily="18" charset="-127"/>
              </a:rPr>
              <a:t>레벨 표시하기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="" xmlns:a16="http://schemas.microsoft.com/office/drawing/2014/main" id="{90130CEE-C853-40CF-A84A-8A8EE9C3806C}"/>
              </a:ext>
            </a:extLst>
          </p:cNvPr>
          <p:cNvSpPr/>
          <p:nvPr/>
        </p:nvSpPr>
        <p:spPr>
          <a:xfrm>
            <a:off x="983159" y="1770715"/>
            <a:ext cx="7147829" cy="7068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[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장면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2]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로 가서 ‘레벨’ 오브젝트를 선택한 후 아래의 블록을 </a:t>
            </a:r>
            <a:r>
              <a:rPr lang="ko-KR" altLang="en-US" sz="14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따라 조립해보고</a:t>
            </a:r>
            <a:r>
              <a:rPr lang="en-US" altLang="ko-KR" sz="1400" spc="-50" dirty="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, [</a:t>
            </a:r>
            <a:r>
              <a:rPr lang="ko-KR" altLang="en-US" sz="14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장면</a:t>
            </a:r>
            <a:r>
              <a:rPr lang="en-US" altLang="ko-KR" sz="1400" spc="-50" dirty="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2]</a:t>
            </a:r>
            <a:r>
              <a:rPr lang="ko-KR" altLang="en-US" sz="14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에서 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바로 실행하여 “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LEVEL : </a:t>
            </a:r>
            <a:r>
              <a:rPr lang="en-US" altLang="ko-KR" sz="1400" spc="-50" dirty="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1”</a:t>
            </a:r>
            <a:r>
              <a:rPr lang="ko-KR" altLang="en-US" sz="14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이 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나타나는 지 </a:t>
            </a:r>
            <a:r>
              <a:rPr lang="ko-KR" altLang="en-US" sz="14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확인하세요</a:t>
            </a:r>
            <a:r>
              <a:rPr lang="en-US" altLang="ko-KR" sz="1400" spc="-50" dirty="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 </a:t>
            </a:r>
            <a:endParaRPr lang="en-US" altLang="ko-KR" sz="1400" spc="-50" dirty="0">
              <a:latin typeface="HG꼬딕씨_Pro 60g" panose="02020603020101020101" pitchFamily="18" charset="-127"/>
              <a:ea typeface="HG꼬딕씨_Pro 60g" panose="02020603020101020101" pitchFamily="18" charset="-127"/>
            </a:endParaRPr>
          </a:p>
        </p:txBody>
      </p:sp>
      <p:sp>
        <p:nvSpPr>
          <p:cNvPr id="35" name="사각형: 둥근 모서리 6">
            <a:extLst>
              <a:ext uri="{FF2B5EF4-FFF2-40B4-BE49-F238E27FC236}">
                <a16:creationId xmlns="" xmlns:a16="http://schemas.microsoft.com/office/drawing/2014/main" id="{94981DFD-4EE8-459C-9D53-A23C210ED130}"/>
              </a:ext>
            </a:extLst>
          </p:cNvPr>
          <p:cNvSpPr/>
          <p:nvPr/>
        </p:nvSpPr>
        <p:spPr>
          <a:xfrm>
            <a:off x="2805953" y="4488319"/>
            <a:ext cx="860613" cy="343657"/>
          </a:xfrm>
          <a:prstGeom prst="roundRect">
            <a:avLst>
              <a:gd name="adj" fmla="val 20776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6" name="직선 화살표 연결선 35"/>
          <p:cNvCxnSpPr>
            <a:stCxn id="35" idx="2"/>
          </p:cNvCxnSpPr>
          <p:nvPr/>
        </p:nvCxnSpPr>
        <p:spPr>
          <a:xfrm>
            <a:off x="3236260" y="4831976"/>
            <a:ext cx="591669" cy="555812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3827929" y="5324606"/>
            <a:ext cx="34226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dirty="0">
                <a:latin typeface="HG꼬딕씨 40g" panose="02020603020101020101" pitchFamily="18" charset="-127"/>
                <a:ea typeface="HG꼬딕씨 40g" panose="02020603020101020101" pitchFamily="18" charset="-127"/>
              </a:rPr>
              <a:t>이 부분은 키보드로 </a:t>
            </a:r>
            <a:r>
              <a:rPr lang="ko-KR" altLang="en-US" sz="1600" dirty="0" smtClean="0">
                <a:latin typeface="HG꼬딕씨 40g" panose="02020603020101020101" pitchFamily="18" charset="-127"/>
                <a:ea typeface="HG꼬딕씨 40g" panose="02020603020101020101" pitchFamily="18" charset="-127"/>
              </a:rPr>
              <a:t>입력하세요</a:t>
            </a:r>
            <a:r>
              <a:rPr lang="en-US" altLang="ko-KR" sz="1600" dirty="0" smtClean="0">
                <a:latin typeface="HG꼬딕씨 40g" panose="02020603020101020101" pitchFamily="18" charset="-127"/>
                <a:ea typeface="HG꼬딕씨 40g" panose="02020603020101020101" pitchFamily="18" charset="-127"/>
              </a:rPr>
              <a:t>.</a:t>
            </a:r>
            <a:endParaRPr lang="ko-KR" altLang="en-US" sz="1600" dirty="0">
              <a:latin typeface="HG꼬딕씨 40g" panose="02020603020101020101" pitchFamily="18" charset="-127"/>
              <a:ea typeface="HG꼬딕씨 40g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336259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36ED91E3-E6DA-4D78-A177-915F18541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미션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19214" y="209593"/>
            <a:ext cx="12168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61CDA4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Text mission</a:t>
            </a:r>
            <a:endParaRPr lang="ko-KR" altLang="en-US" sz="1600" dirty="0">
              <a:solidFill>
                <a:srgbClr val="61CDA4"/>
              </a:solidFill>
              <a:latin typeface="HG꼬딕씨 60g" panose="02020603020101020101" pitchFamily="18" charset="-127"/>
              <a:ea typeface="HG꼬딕씨 60g" panose="02020603020101020101" pitchFamily="18" charset="-127"/>
            </a:endParaRPr>
          </a:p>
        </p:txBody>
      </p:sp>
      <p:sp>
        <p:nvSpPr>
          <p:cNvPr id="21" name="포인트가 5개인 별 20"/>
          <p:cNvSpPr/>
          <p:nvPr/>
        </p:nvSpPr>
        <p:spPr>
          <a:xfrm>
            <a:off x="1447531" y="305858"/>
            <a:ext cx="160421" cy="160421"/>
          </a:xfrm>
          <a:prstGeom prst="star5">
            <a:avLst/>
          </a:prstGeom>
          <a:solidFill>
            <a:srgbClr val="61CD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="" xmlns:a16="http://schemas.microsoft.com/office/drawing/2014/main" id="{35F952E0-C16B-4982-94B5-A2C82A940C85}"/>
              </a:ext>
            </a:extLst>
          </p:cNvPr>
          <p:cNvSpPr/>
          <p:nvPr/>
        </p:nvSpPr>
        <p:spPr>
          <a:xfrm>
            <a:off x="10564913" y="701635"/>
            <a:ext cx="502415" cy="81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b="1" spc="-50" dirty="0">
                <a:solidFill>
                  <a:srgbClr val="FF0000"/>
                </a:solidFill>
                <a:latin typeface="+mj-ea"/>
                <a:ea typeface="+mj-ea"/>
              </a:rPr>
              <a:t>가</a:t>
            </a:r>
            <a:endParaRPr lang="en-US" altLang="ko-KR" sz="3600" b="1" spc="-50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="" xmlns:a16="http://schemas.microsoft.com/office/drawing/2014/main" id="{9B67BD2C-209D-4B94-8519-8F148D30C474}"/>
              </a:ext>
            </a:extLst>
          </p:cNvPr>
          <p:cNvGrpSpPr/>
          <p:nvPr/>
        </p:nvGrpSpPr>
        <p:grpSpPr>
          <a:xfrm>
            <a:off x="9928885" y="412114"/>
            <a:ext cx="1774472" cy="1314884"/>
            <a:chOff x="9892146" y="254876"/>
            <a:chExt cx="2022765" cy="1130579"/>
          </a:xfrm>
        </p:grpSpPr>
        <p:sp>
          <p:nvSpPr>
            <p:cNvPr id="32" name="직사각형 31">
              <a:extLst>
                <a:ext uri="{FF2B5EF4-FFF2-40B4-BE49-F238E27FC236}">
                  <a16:creationId xmlns="" xmlns:a16="http://schemas.microsoft.com/office/drawing/2014/main" id="{47A61902-693E-4831-B070-F1B8E7CE0D38}"/>
                </a:ext>
              </a:extLst>
            </p:cNvPr>
            <p:cNvSpPr/>
            <p:nvPr/>
          </p:nvSpPr>
          <p:spPr>
            <a:xfrm>
              <a:off x="9892146" y="254876"/>
              <a:ext cx="2022765" cy="1130579"/>
            </a:xfrm>
            <a:prstGeom prst="rect">
              <a:avLst/>
            </a:prstGeom>
            <a:noFill/>
            <a:ln w="28575">
              <a:solidFill>
                <a:srgbClr val="ABDF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  </a:t>
              </a:r>
              <a:endParaRPr lang="ko-KR" altLang="en-US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="" xmlns:a16="http://schemas.microsoft.com/office/drawing/2014/main" id="{F45B92B3-B23D-449F-B637-DB571CEADFB3}"/>
                </a:ext>
              </a:extLst>
            </p:cNvPr>
            <p:cNvSpPr/>
            <p:nvPr/>
          </p:nvSpPr>
          <p:spPr>
            <a:xfrm>
              <a:off x="9907574" y="277970"/>
              <a:ext cx="1228314" cy="26463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>
                  <a:solidFill>
                    <a:srgbClr val="ABDFE9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[</a:t>
              </a:r>
              <a:r>
                <a:rPr lang="ko-KR" altLang="en-US" sz="1400">
                  <a:solidFill>
                    <a:srgbClr val="ABDFE9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장면</a:t>
              </a:r>
              <a:r>
                <a:rPr lang="en-US" altLang="ko-KR" sz="1400" dirty="0">
                  <a:solidFill>
                    <a:srgbClr val="ABDFE9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2] </a:t>
              </a:r>
              <a:r>
                <a:rPr lang="ko-KR" altLang="en-US" sz="1400" smtClean="0">
                  <a:solidFill>
                    <a:srgbClr val="ABDFE9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시간</a:t>
              </a:r>
              <a:endParaRPr lang="ko-KR" altLang="en-US" sz="1400" dirty="0">
                <a:solidFill>
                  <a:srgbClr val="ABDFE9"/>
                </a:solidFill>
                <a:latin typeface="HG꼬딕씨 99g" panose="02020603020101020101" pitchFamily="18" charset="-127"/>
                <a:ea typeface="HG꼬딕씨 99g" panose="02020603020101020101" pitchFamily="18" charset="-127"/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8FDE0DFC-5D8E-4030-9330-04C2984A8F95}"/>
              </a:ext>
            </a:extLst>
          </p:cNvPr>
          <p:cNvSpPr txBox="1"/>
          <p:nvPr/>
        </p:nvSpPr>
        <p:spPr>
          <a:xfrm>
            <a:off x="977156" y="921689"/>
            <a:ext cx="8304004" cy="841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dirty="0">
                <a:latin typeface="HG꼬딕씨 99g" panose="02020603020101020101" pitchFamily="18" charset="-127"/>
                <a:ea typeface="HG꼬딕씨 99g" panose="02020603020101020101" pitchFamily="18" charset="-127"/>
              </a:rPr>
              <a:t>시간 표시하기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="" xmlns:a16="http://schemas.microsoft.com/office/drawing/2014/main" id="{90130CEE-C853-40CF-A84A-8A8EE9C3806C}"/>
              </a:ext>
            </a:extLst>
          </p:cNvPr>
          <p:cNvSpPr/>
          <p:nvPr/>
        </p:nvSpPr>
        <p:spPr>
          <a:xfrm>
            <a:off x="983159" y="1770715"/>
            <a:ext cx="714782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‘시간’ 오브젝트를 선택합니다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 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레벨처럼 초시계를 </a:t>
            </a:r>
            <a:r>
              <a:rPr lang="ko-KR" altLang="en-US" sz="14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텍스트로 </a:t>
            </a:r>
            <a:r>
              <a:rPr lang="ko-KR" altLang="en-US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반복적으로 표시하도록 할 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거예요</a:t>
            </a:r>
            <a:r>
              <a:rPr lang="en-US" altLang="ko-KR" sz="1400" spc="-50" dirty="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아직 </a:t>
            </a:r>
            <a:r>
              <a:rPr lang="ko-KR" altLang="en-US" sz="1400" spc="-50" dirty="0" err="1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초시계를</a:t>
            </a:r>
            <a:r>
              <a:rPr lang="ko-KR" altLang="en-US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 시작하지 않았기 때문에 “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TIME : 0”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으로 표시되는 것만 확인해주세요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156" y="2810290"/>
            <a:ext cx="5271333" cy="1822568"/>
          </a:xfrm>
          <a:prstGeom prst="rect">
            <a:avLst/>
          </a:prstGeom>
        </p:spPr>
      </p:pic>
      <p:grpSp>
        <p:nvGrpSpPr>
          <p:cNvPr id="6" name="그룹 5"/>
          <p:cNvGrpSpPr/>
          <p:nvPr/>
        </p:nvGrpSpPr>
        <p:grpSpPr>
          <a:xfrm>
            <a:off x="977156" y="4933769"/>
            <a:ext cx="6025006" cy="1409366"/>
            <a:chOff x="977156" y="4933769"/>
            <a:chExt cx="6025006" cy="1409366"/>
          </a:xfrm>
        </p:grpSpPr>
        <p:grpSp>
          <p:nvGrpSpPr>
            <p:cNvPr id="4" name="그룹 3"/>
            <p:cNvGrpSpPr/>
            <p:nvPr/>
          </p:nvGrpSpPr>
          <p:grpSpPr>
            <a:xfrm>
              <a:off x="977156" y="4933769"/>
              <a:ext cx="689261" cy="606291"/>
              <a:chOff x="6823647" y="3201536"/>
              <a:chExt cx="689261" cy="606291"/>
            </a:xfrm>
          </p:grpSpPr>
          <p:sp>
            <p:nvSpPr>
              <p:cNvPr id="27" name="모서리가 둥근 직사각형 17">
                <a:extLst>
                  <a:ext uri="{FF2B5EF4-FFF2-40B4-BE49-F238E27FC236}">
                    <a16:creationId xmlns="" xmlns:a16="http://schemas.microsoft.com/office/drawing/2014/main" id="{9276742A-1C2F-4CBF-A562-8FF339A71EE5}"/>
                  </a:ext>
                </a:extLst>
              </p:cNvPr>
              <p:cNvSpPr/>
              <p:nvPr/>
            </p:nvSpPr>
            <p:spPr>
              <a:xfrm>
                <a:off x="6823647" y="3201536"/>
                <a:ext cx="689261" cy="606291"/>
              </a:xfrm>
              <a:prstGeom prst="round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="" xmlns:a16="http://schemas.microsoft.com/office/drawing/2014/main" id="{7F878BD1-E7EE-4A6F-8B12-A5D3B1247FA7}"/>
                  </a:ext>
                </a:extLst>
              </p:cNvPr>
              <p:cNvSpPr/>
              <p:nvPr/>
            </p:nvSpPr>
            <p:spPr>
              <a:xfrm>
                <a:off x="6861297" y="3201536"/>
                <a:ext cx="651611" cy="3231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ko-KR" altLang="en-US" sz="1500" dirty="0">
                    <a:solidFill>
                      <a:schemeClr val="bg1"/>
                    </a:solidFill>
                    <a:latin typeface="HG꼬딕씨 80g" panose="02020603020101020101" pitchFamily="18" charset="-127"/>
                    <a:ea typeface="HG꼬딕씨 80g" panose="02020603020101020101" pitchFamily="18" charset="-127"/>
                  </a:rPr>
                  <a:t>힌트 </a:t>
                </a:r>
                <a:r>
                  <a:rPr lang="en-US" altLang="ko-KR" sz="1500" dirty="0">
                    <a:solidFill>
                      <a:schemeClr val="bg1"/>
                    </a:solidFill>
                    <a:latin typeface="HG꼬딕씨 80g" panose="02020603020101020101" pitchFamily="18" charset="-127"/>
                    <a:ea typeface="HG꼬딕씨 80g" panose="02020603020101020101" pitchFamily="18" charset="-127"/>
                  </a:rPr>
                  <a:t>!</a:t>
                </a:r>
                <a:endParaRPr lang="ko-KR" altLang="en-US" sz="1500" dirty="0">
                  <a:solidFill>
                    <a:schemeClr val="bg1"/>
                  </a:solidFill>
                  <a:latin typeface="HG꼬딕씨 80g" panose="02020603020101020101" pitchFamily="18" charset="-127"/>
                  <a:ea typeface="HG꼬딕씨 80g" panose="02020603020101020101" pitchFamily="18" charset="-127"/>
                </a:endParaRPr>
              </a:p>
            </p:txBody>
          </p:sp>
        </p:grpSp>
        <p:sp>
          <p:nvSpPr>
            <p:cNvPr id="28" name="모서리가 둥근 직사각형 18">
              <a:extLst>
                <a:ext uri="{FF2B5EF4-FFF2-40B4-BE49-F238E27FC236}">
                  <a16:creationId xmlns="" xmlns:a16="http://schemas.microsoft.com/office/drawing/2014/main" id="{2B2EEF82-6866-4663-9833-FC20F407D646}"/>
                </a:ext>
              </a:extLst>
            </p:cNvPr>
            <p:cNvSpPr/>
            <p:nvPr/>
          </p:nvSpPr>
          <p:spPr>
            <a:xfrm>
              <a:off x="1005917" y="5246188"/>
              <a:ext cx="5996245" cy="1096947"/>
            </a:xfrm>
            <a:prstGeom prst="roundRect">
              <a:avLst/>
            </a:prstGeom>
            <a:solidFill>
              <a:srgbClr val="FFFFFF"/>
            </a:solidFill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5" name="직사각형 34">
            <a:extLst>
              <a:ext uri="{FF2B5EF4-FFF2-40B4-BE49-F238E27FC236}">
                <a16:creationId xmlns="" xmlns:a16="http://schemas.microsoft.com/office/drawing/2014/main" id="{1FC976AC-8956-4C64-B0E3-A0CC6FCD5126}"/>
              </a:ext>
            </a:extLst>
          </p:cNvPr>
          <p:cNvSpPr/>
          <p:nvPr/>
        </p:nvSpPr>
        <p:spPr>
          <a:xfrm>
            <a:off x="1163698" y="5360908"/>
            <a:ext cx="5179437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spc="-50" dirty="0">
                <a:latin typeface="HG꼬딕씨 40g" panose="02020603020101020101" pitchFamily="18" charset="-127"/>
                <a:ea typeface="HG꼬딕씨 40g" panose="02020603020101020101" pitchFamily="18" charset="-127"/>
              </a:rPr>
              <a:t>레벨처럼 </a:t>
            </a:r>
            <a:r>
              <a:rPr lang="en-US" altLang="ko-KR" sz="1400" spc="-50" dirty="0">
                <a:latin typeface="HG꼬딕씨 40g" panose="02020603020101020101" pitchFamily="18" charset="-127"/>
                <a:ea typeface="HG꼬딕씨 40g" panose="02020603020101020101" pitchFamily="18" charset="-127"/>
              </a:rPr>
              <a:t>[</a:t>
            </a:r>
            <a:r>
              <a:rPr lang="ko-KR" altLang="en-US" sz="1400" spc="-50">
                <a:latin typeface="HG꼬딕씨 40g" panose="02020603020101020101" pitchFamily="18" charset="-127"/>
                <a:ea typeface="HG꼬딕씨 40g" panose="02020603020101020101" pitchFamily="18" charset="-127"/>
              </a:rPr>
              <a:t>계산</a:t>
            </a:r>
            <a:r>
              <a:rPr lang="en-US" altLang="ko-KR" sz="1400" spc="-50" dirty="0">
                <a:latin typeface="HG꼬딕씨 40g" panose="02020603020101020101" pitchFamily="18" charset="-127"/>
                <a:ea typeface="HG꼬딕씨 40g" panose="02020603020101020101" pitchFamily="18" charset="-127"/>
              </a:rPr>
              <a:t>] </a:t>
            </a:r>
            <a:r>
              <a:rPr lang="ko-KR" altLang="en-US" sz="1400" spc="-50">
                <a:latin typeface="HG꼬딕씨 40g" panose="02020603020101020101" pitchFamily="18" charset="-127"/>
                <a:ea typeface="HG꼬딕씨 40g" panose="02020603020101020101" pitchFamily="18" charset="-127"/>
              </a:rPr>
              <a:t>메뉴에 </a:t>
            </a:r>
            <a:r>
              <a:rPr lang="ko-KR" altLang="en-US" sz="1400" spc="-50" smtClean="0">
                <a:latin typeface="HG꼬딕씨 40g" panose="02020603020101020101" pitchFamily="18" charset="-127"/>
                <a:ea typeface="HG꼬딕씨 40g" panose="02020603020101020101" pitchFamily="18" charset="-127"/>
              </a:rPr>
              <a:t>있는 합치기와 </a:t>
            </a:r>
            <a:r>
              <a:rPr lang="ko-KR" altLang="en-US" sz="1400" spc="-50" dirty="0" err="1">
                <a:latin typeface="HG꼬딕씨 40g" panose="02020603020101020101" pitchFamily="18" charset="-127"/>
                <a:ea typeface="HG꼬딕씨 40g" panose="02020603020101020101" pitchFamily="18" charset="-127"/>
              </a:rPr>
              <a:t>초시계</a:t>
            </a:r>
            <a:r>
              <a:rPr lang="ko-KR" altLang="en-US" sz="1400" spc="-50" dirty="0">
                <a:latin typeface="HG꼬딕씨 40g" panose="02020603020101020101" pitchFamily="18" charset="-127"/>
                <a:ea typeface="HG꼬딕씨 40g" panose="02020603020101020101" pitchFamily="18" charset="-127"/>
              </a:rPr>
              <a:t> 값 </a:t>
            </a:r>
            <a:r>
              <a:rPr lang="ko-KR" altLang="en-US" sz="1400" spc="-50" dirty="0" smtClean="0">
                <a:latin typeface="HG꼬딕씨 40g" panose="02020603020101020101" pitchFamily="18" charset="-127"/>
                <a:ea typeface="HG꼬딕씨 40g" panose="02020603020101020101" pitchFamily="18" charset="-127"/>
              </a:rPr>
              <a:t>블록을 이용하면 됩니다</a:t>
            </a:r>
            <a:r>
              <a:rPr lang="en-US" altLang="ko-KR" sz="1400" spc="-50" dirty="0" smtClean="0">
                <a:latin typeface="HG꼬딕씨 40g" panose="02020603020101020101" pitchFamily="18" charset="-127"/>
                <a:ea typeface="HG꼬딕씨 40g" panose="02020603020101020101" pitchFamily="18" charset="-127"/>
              </a:rPr>
              <a:t>.</a:t>
            </a:r>
            <a:endParaRPr lang="en-US" altLang="ko-KR" sz="1400" spc="-50" dirty="0">
              <a:latin typeface="HG꼬딕씨 40g" panose="02020603020101020101" pitchFamily="18" charset="-127"/>
              <a:ea typeface="HG꼬딕씨 40g" panose="02020603020101020101" pitchFamily="18" charset="-127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="" xmlns:a16="http://schemas.microsoft.com/office/drawing/2014/main" id="{F05EBA0F-D879-4631-9E80-24C3458132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7134" y="5845598"/>
            <a:ext cx="3171016" cy="345929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="" xmlns:a16="http://schemas.microsoft.com/office/drawing/2014/main" id="{C6B4F1DE-909E-4ACE-BC9B-10182562C29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698" y="5824277"/>
            <a:ext cx="1245655" cy="385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1941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36ED91E3-E6DA-4D78-A177-915F18541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미션 확인</a:t>
            </a:r>
          </a:p>
        </p:txBody>
      </p:sp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="" xmlns:a16="http://schemas.microsoft.com/office/drawing/2014/main" id="{AD0B58EA-1A5C-4E83-A743-E34DAD7E6D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852" y="2031927"/>
            <a:ext cx="6448606" cy="3578041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="" xmlns:a16="http://schemas.microsoft.com/office/drawing/2014/main" id="{35F952E0-C16B-4982-94B5-A2C82A940C85}"/>
              </a:ext>
            </a:extLst>
          </p:cNvPr>
          <p:cNvSpPr/>
          <p:nvPr/>
        </p:nvSpPr>
        <p:spPr>
          <a:xfrm>
            <a:off x="10564913" y="701635"/>
            <a:ext cx="502415" cy="81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b="1" spc="-50" dirty="0">
                <a:solidFill>
                  <a:srgbClr val="FF0000"/>
                </a:solidFill>
                <a:latin typeface="+mj-ea"/>
                <a:ea typeface="+mj-ea"/>
              </a:rPr>
              <a:t>가</a:t>
            </a:r>
            <a:endParaRPr lang="en-US" altLang="ko-KR" sz="3600" b="1" spc="-50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="" xmlns:a16="http://schemas.microsoft.com/office/drawing/2014/main" id="{9B67BD2C-209D-4B94-8519-8F148D30C474}"/>
              </a:ext>
            </a:extLst>
          </p:cNvPr>
          <p:cNvGrpSpPr/>
          <p:nvPr/>
        </p:nvGrpSpPr>
        <p:grpSpPr>
          <a:xfrm>
            <a:off x="9928885" y="412114"/>
            <a:ext cx="1774472" cy="1314884"/>
            <a:chOff x="9892146" y="254876"/>
            <a:chExt cx="2022765" cy="1130579"/>
          </a:xfrm>
        </p:grpSpPr>
        <p:sp>
          <p:nvSpPr>
            <p:cNvPr id="15" name="직사각형 14">
              <a:extLst>
                <a:ext uri="{FF2B5EF4-FFF2-40B4-BE49-F238E27FC236}">
                  <a16:creationId xmlns="" xmlns:a16="http://schemas.microsoft.com/office/drawing/2014/main" id="{47A61902-693E-4831-B070-F1B8E7CE0D38}"/>
                </a:ext>
              </a:extLst>
            </p:cNvPr>
            <p:cNvSpPr/>
            <p:nvPr/>
          </p:nvSpPr>
          <p:spPr>
            <a:xfrm>
              <a:off x="9892146" y="254876"/>
              <a:ext cx="2022765" cy="1130579"/>
            </a:xfrm>
            <a:prstGeom prst="rect">
              <a:avLst/>
            </a:prstGeom>
            <a:noFill/>
            <a:ln w="28575">
              <a:solidFill>
                <a:srgbClr val="ABDF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  </a:t>
              </a:r>
              <a:endParaRPr lang="ko-KR" altLang="en-US" dirty="0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="" xmlns:a16="http://schemas.microsoft.com/office/drawing/2014/main" id="{F45B92B3-B23D-449F-B637-DB571CEADFB3}"/>
                </a:ext>
              </a:extLst>
            </p:cNvPr>
            <p:cNvSpPr/>
            <p:nvPr/>
          </p:nvSpPr>
          <p:spPr>
            <a:xfrm>
              <a:off x="9907574" y="277970"/>
              <a:ext cx="1228314" cy="26463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>
                  <a:solidFill>
                    <a:srgbClr val="ABDFE9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[</a:t>
              </a:r>
              <a:r>
                <a:rPr lang="ko-KR" altLang="en-US" sz="1400">
                  <a:solidFill>
                    <a:srgbClr val="ABDFE9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장면</a:t>
              </a:r>
              <a:r>
                <a:rPr lang="en-US" altLang="ko-KR" sz="1400" dirty="0">
                  <a:solidFill>
                    <a:srgbClr val="ABDFE9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2] </a:t>
              </a:r>
              <a:r>
                <a:rPr lang="ko-KR" altLang="en-US" sz="1400" smtClean="0">
                  <a:solidFill>
                    <a:srgbClr val="ABDFE9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시간</a:t>
              </a:r>
              <a:endParaRPr lang="ko-KR" altLang="en-US" sz="1400" dirty="0">
                <a:solidFill>
                  <a:srgbClr val="ABDFE9"/>
                </a:solidFill>
                <a:latin typeface="HG꼬딕씨 99g" panose="02020603020101020101" pitchFamily="18" charset="-127"/>
                <a:ea typeface="HG꼬딕씨 99g" panose="02020603020101020101" pitchFamily="18" charset="-127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8FDE0DFC-5D8E-4030-9330-04C2984A8F95}"/>
              </a:ext>
            </a:extLst>
          </p:cNvPr>
          <p:cNvSpPr txBox="1"/>
          <p:nvPr/>
        </p:nvSpPr>
        <p:spPr>
          <a:xfrm>
            <a:off x="977156" y="921689"/>
            <a:ext cx="8304004" cy="841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dirty="0">
                <a:latin typeface="HG꼬딕씨 99g" panose="02020603020101020101" pitchFamily="18" charset="-127"/>
                <a:ea typeface="HG꼬딕씨 99g" panose="02020603020101020101" pitchFamily="18" charset="-127"/>
              </a:rPr>
              <a:t>시간 표시하기</a:t>
            </a:r>
          </a:p>
        </p:txBody>
      </p:sp>
    </p:spTree>
    <p:extLst>
      <p:ext uri="{BB962C8B-B14F-4D97-AF65-F5344CB8AC3E}">
        <p14:creationId xmlns:p14="http://schemas.microsoft.com/office/powerpoint/2010/main" val="1327238568"/>
      </p:ext>
    </p:extLst>
  </p:cSld>
  <p:clrMapOvr>
    <a:masterClrMapping/>
  </p:clrMapOvr>
</p:sld>
</file>

<file path=ppt/theme/theme1.xml><?xml version="1.0" encoding="utf-8"?>
<a:theme xmlns:a="http://schemas.openxmlformats.org/drawingml/2006/main" name="2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20375</TotalTime>
  <Words>1346</Words>
  <Application>Microsoft Office PowerPoint</Application>
  <PresentationFormat>와이드스크린</PresentationFormat>
  <Paragraphs>203</Paragraphs>
  <Slides>27</Slides>
  <Notes>5</Notes>
  <HiddenSlides>0</HiddenSlides>
  <MMClips>1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27</vt:i4>
      </vt:variant>
    </vt:vector>
  </HeadingPairs>
  <TitlesOfParts>
    <vt:vector size="43" baseType="lpstr">
      <vt:lpstr>HG꼬딕씨 40g</vt:lpstr>
      <vt:lpstr>ollehche_v2</vt:lpstr>
      <vt:lpstr>HG꼬딕씨 60g</vt:lpstr>
      <vt:lpstr>a피오피네모</vt:lpstr>
      <vt:lpstr>HG꼬딕씨_Pro 60g</vt:lpstr>
      <vt:lpstr>맑은 고딕</vt:lpstr>
      <vt:lpstr>HG꼬딕씨 20g</vt:lpstr>
      <vt:lpstr>Arial</vt:lpstr>
      <vt:lpstr>HG꼬딕씨 80g</vt:lpstr>
      <vt:lpstr>Adobe 고딕 Std B</vt:lpstr>
      <vt:lpstr>HG꼬딕씨 99g</vt:lpstr>
      <vt:lpstr>나눔바른펜</vt:lpstr>
      <vt:lpstr>Wingdings</vt:lpstr>
      <vt:lpstr>2_Office 테마</vt:lpstr>
      <vt:lpstr>Office 테마</vt:lpstr>
      <vt:lpstr>1_Office 테마</vt:lpstr>
      <vt:lpstr>PowerPoint 프레젠테이션</vt:lpstr>
      <vt:lpstr>학 습 목 표</vt:lpstr>
      <vt:lpstr>오늘의 작품</vt:lpstr>
      <vt:lpstr>생각 열기</vt:lpstr>
      <vt:lpstr>학습 포인트</vt:lpstr>
      <vt:lpstr>따라하기</vt:lpstr>
      <vt:lpstr>따라하기</vt:lpstr>
      <vt:lpstr>미션</vt:lpstr>
      <vt:lpstr>미션 확인</vt:lpstr>
      <vt:lpstr>미션</vt:lpstr>
      <vt:lpstr>미션 확인</vt:lpstr>
      <vt:lpstr>미션 확인</vt:lpstr>
      <vt:lpstr>따라하기</vt:lpstr>
      <vt:lpstr>따라하기</vt:lpstr>
      <vt:lpstr>따라하기</vt:lpstr>
      <vt:lpstr>따라하기</vt:lpstr>
      <vt:lpstr>따라하기</vt:lpstr>
      <vt:lpstr>미션</vt:lpstr>
      <vt:lpstr>미션확인</vt:lpstr>
      <vt:lpstr>미션</vt:lpstr>
      <vt:lpstr>미션확인</vt:lpstr>
      <vt:lpstr>미션</vt:lpstr>
      <vt:lpstr>미션 확인</vt:lpstr>
      <vt:lpstr>미션</vt:lpstr>
      <vt:lpstr>미션 확인</vt:lpstr>
      <vt:lpstr>미션</vt:lpstr>
      <vt:lpstr>정리하기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Youngjin.com</dc:creator>
  <cp:lastModifiedBy>So</cp:lastModifiedBy>
  <cp:revision>338</cp:revision>
  <cp:lastPrinted>2018-12-21T08:54:25Z</cp:lastPrinted>
  <dcterms:created xsi:type="dcterms:W3CDTF">2017-05-28T05:57:06Z</dcterms:created>
  <dcterms:modified xsi:type="dcterms:W3CDTF">2020-01-10T07:34:46Z</dcterms:modified>
</cp:coreProperties>
</file>